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  <p:bold r:id="rId26"/>
    </p:embeddedFont>
    <p:embeddedFont>
      <p:font typeface="Bebas Neue" panose="020B0604020202020204" charset="0"/>
      <p:regular r:id="rId27"/>
    </p:embeddedFont>
    <p:embeddedFont>
      <p:font typeface="Lexend Deca" panose="020B0604020202020204" charset="0"/>
      <p:regular r:id="rId28"/>
      <p:bold r:id="rId29"/>
    </p:embeddedFont>
    <p:embeddedFont>
      <p:font typeface="Lexend Deca Black" panose="020B0604020202020204" charset="0"/>
      <p:bold r:id="rId30"/>
    </p:embeddedFont>
    <p:embeddedFont>
      <p:font typeface="Lexend Deca ExtraBold" panose="020B0604020202020204" charset="0"/>
      <p:bold r:id="rId31"/>
    </p:embeddedFont>
    <p:embeddedFont>
      <p:font typeface="Lexend Deca Medium" panose="020B0604020202020204" charset="0"/>
      <p:regular r:id="rId32"/>
      <p:bold r:id="rId33"/>
    </p:embeddedFont>
    <p:embeddedFont>
      <p:font typeface="Lexend Deca SemiBold" panose="020B0604020202020204" charset="0"/>
      <p:regular r:id="rId34"/>
      <p:bold r:id="rId35"/>
    </p:embeddedFont>
    <p:embeddedFont>
      <p:font typeface="Nunito Light" pitchFamily="2" charset="0"/>
      <p:regular r:id="rId36"/>
      <p:italic r:id="rId37"/>
    </p:embeddedFont>
    <p:embeddedFont>
      <p:font typeface="PT Sans" panose="020B05030202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33" y="1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21b8e9c55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21b8e9c55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35ab1b6e1b3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35ab1b6e1b3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" name="Google Shape;4960;g35b1a2e7e8f_5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1" name="Google Shape;4961;g35b1a2e7e8f_5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3" name="Google Shape;52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4" name="Google Shape;52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8" name="Google Shape;5528;g35b1a2e7e8f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9" name="Google Shape;5529;g35b1a2e7e8f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9" name="Google Shape;5549;g35ab1b6e1b3_0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0" name="Google Shape;5550;g35ab1b6e1b3_0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4" name="Google Shape;556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5" name="Google Shape;556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4" name="Google Shape;5594;g35ab1b6e1b3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5" name="Google Shape;5595;g35ab1b6e1b3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Google Shape;5877;g35ab1b6e1b3_0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8" name="Google Shape;5878;g35ab1b6e1b3_0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g35ab1b6e1b3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5" name="Google Shape;5885;g35ab1b6e1b3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g21dee8f8262_0_2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7" name="Google Shape;5897;g21dee8f8262_0_21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3" name="Google Shape;5913;g35b1a2e7e8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4" name="Google Shape;5914;g35b1a2e7e8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4" name="Google Shape;5944;g332b0e2da6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5" name="Google Shape;5945;g332b0e2da6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1" name="Google Shape;5951;g35b1a2e7e8f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2" name="Google Shape;5952;g35b1a2e7e8f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ab1b6e1b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ab1b6e1b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1" name="Google Shape;398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g35b133cdf5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1" name="Google Shape;4011;g35b133cdf5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g33bf0e70aa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Google Shape;4190;g33bf0e70aa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g35ab1b6e1b3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9" name="Google Shape;4339;g35ab1b6e1b3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g33bf0e70aac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0" name="Google Shape;4910;g33bf0e70aac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90700" y="1762600"/>
            <a:ext cx="6762600" cy="10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>
                <a:solidFill>
                  <a:srgbClr val="1339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307600" y="2905100"/>
            <a:ext cx="4528800" cy="4758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3394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3474" y="-989482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651" y="3583027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76374" y="3086220"/>
            <a:ext cx="5295899" cy="28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539500"/>
            <a:ext cx="65760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7" name="Google Shape;647;p11"/>
          <p:cNvSpPr txBox="1">
            <a:spLocks noGrp="1"/>
          </p:cNvSpPr>
          <p:nvPr>
            <p:ph type="subTitle" idx="1"/>
          </p:nvPr>
        </p:nvSpPr>
        <p:spPr>
          <a:xfrm>
            <a:off x="1284000" y="2112650"/>
            <a:ext cx="6576000" cy="4971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48" name="Google Shape;64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826" y="3582827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6" y="3310839"/>
            <a:ext cx="5295899" cy="258631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3"/>
          <p:cNvSpPr txBox="1">
            <a:spLocks noGrp="1"/>
          </p:cNvSpPr>
          <p:nvPr>
            <p:ph type="title"/>
          </p:nvPr>
        </p:nvSpPr>
        <p:spPr>
          <a:xfrm>
            <a:off x="1714500" y="445025"/>
            <a:ext cx="57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3"/>
          <p:cNvSpPr txBox="1">
            <a:spLocks noGrp="1"/>
          </p:cNvSpPr>
          <p:nvPr>
            <p:ph type="subTitle" idx="1"/>
          </p:nvPr>
        </p:nvSpPr>
        <p:spPr>
          <a:xfrm>
            <a:off x="7199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3"/>
          <p:cNvSpPr txBox="1">
            <a:spLocks noGrp="1"/>
          </p:cNvSpPr>
          <p:nvPr>
            <p:ph type="subTitle" idx="2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3"/>
          <p:cNvSpPr txBox="1">
            <a:spLocks noGrp="1"/>
          </p:cNvSpPr>
          <p:nvPr>
            <p:ph type="subTitle" idx="3"/>
          </p:nvPr>
        </p:nvSpPr>
        <p:spPr>
          <a:xfrm>
            <a:off x="719976" y="3931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13"/>
          <p:cNvSpPr txBox="1">
            <a:spLocks noGrp="1"/>
          </p:cNvSpPr>
          <p:nvPr>
            <p:ph type="subTitle" idx="4"/>
          </p:nvPr>
        </p:nvSpPr>
        <p:spPr>
          <a:xfrm>
            <a:off x="3419250" y="3931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3"/>
          <p:cNvSpPr txBox="1">
            <a:spLocks noGrp="1"/>
          </p:cNvSpPr>
          <p:nvPr>
            <p:ph type="subTitle" idx="5"/>
          </p:nvPr>
        </p:nvSpPr>
        <p:spPr>
          <a:xfrm>
            <a:off x="61185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3"/>
          <p:cNvSpPr txBox="1">
            <a:spLocks noGrp="1"/>
          </p:cNvSpPr>
          <p:nvPr>
            <p:ph type="subTitle" idx="6"/>
          </p:nvPr>
        </p:nvSpPr>
        <p:spPr>
          <a:xfrm>
            <a:off x="6118524" y="3931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376" y="1295873"/>
            <a:ext cx="734700" cy="5727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3" name="Google Shape;663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376" y="2957902"/>
            <a:ext cx="734700" cy="5727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4" name="Google Shape;664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50" y="1295873"/>
            <a:ext cx="734700" cy="5727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5" name="Google Shape;665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50" y="2957902"/>
            <a:ext cx="734700" cy="5727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6" name="Google Shape;666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95873"/>
            <a:ext cx="734700" cy="5727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7" name="Google Shape;667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57902"/>
            <a:ext cx="734700" cy="5727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8" name="Google Shape;668;p13"/>
          <p:cNvSpPr txBox="1">
            <a:spLocks noGrp="1"/>
          </p:cNvSpPr>
          <p:nvPr>
            <p:ph type="subTitle" idx="16"/>
          </p:nvPr>
        </p:nvSpPr>
        <p:spPr>
          <a:xfrm>
            <a:off x="719976" y="198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9" name="Google Shape;669;p13"/>
          <p:cNvSpPr txBox="1">
            <a:spLocks noGrp="1"/>
          </p:cNvSpPr>
          <p:nvPr>
            <p:ph type="subTitle" idx="17"/>
          </p:nvPr>
        </p:nvSpPr>
        <p:spPr>
          <a:xfrm>
            <a:off x="3419250" y="198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0" name="Google Shape;670;p13"/>
          <p:cNvSpPr txBox="1">
            <a:spLocks noGrp="1"/>
          </p:cNvSpPr>
          <p:nvPr>
            <p:ph type="subTitle" idx="18"/>
          </p:nvPr>
        </p:nvSpPr>
        <p:spPr>
          <a:xfrm>
            <a:off x="6118524" y="198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1" name="Google Shape;671;p13"/>
          <p:cNvSpPr txBox="1">
            <a:spLocks noGrp="1"/>
          </p:cNvSpPr>
          <p:nvPr>
            <p:ph type="subTitle" idx="19"/>
          </p:nvPr>
        </p:nvSpPr>
        <p:spPr>
          <a:xfrm>
            <a:off x="719976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2" name="Google Shape;672;p13"/>
          <p:cNvSpPr txBox="1">
            <a:spLocks noGrp="1"/>
          </p:cNvSpPr>
          <p:nvPr>
            <p:ph type="subTitle" idx="20"/>
          </p:nvPr>
        </p:nvSpPr>
        <p:spPr>
          <a:xfrm>
            <a:off x="3419250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3" name="Google Shape;673;p13"/>
          <p:cNvSpPr txBox="1">
            <a:spLocks noGrp="1"/>
          </p:cNvSpPr>
          <p:nvPr>
            <p:ph type="subTitle" idx="21"/>
          </p:nvPr>
        </p:nvSpPr>
        <p:spPr>
          <a:xfrm>
            <a:off x="6118524" y="36424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74" name="Google Shape;6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426" y="3960743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24074" y="3844002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63474" y="-985091"/>
            <a:ext cx="5295901" cy="2366198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3"/>
          <p:cNvSpPr/>
          <p:nvPr/>
        </p:nvSpPr>
        <p:spPr>
          <a:xfrm>
            <a:off x="8677275" y="790575"/>
            <a:ext cx="407400" cy="4533900"/>
          </a:xfrm>
          <a:custGeom>
            <a:avLst/>
            <a:gdLst/>
            <a:ahLst/>
            <a:cxnLst/>
            <a:rect l="l" t="t" r="r" b="b"/>
            <a:pathLst>
              <a:path w="16296" h="181356" extrusionOk="0">
                <a:moveTo>
                  <a:pt x="8001" y="0"/>
                </a:moveTo>
                <a:cubicBezTo>
                  <a:pt x="12330" y="1732"/>
                  <a:pt x="15773" y="7620"/>
                  <a:pt x="14859" y="12192"/>
                </a:cubicBezTo>
                <a:cubicBezTo>
                  <a:pt x="12416" y="24407"/>
                  <a:pt x="0" y="34025"/>
                  <a:pt x="0" y="46482"/>
                </a:cubicBezTo>
                <a:cubicBezTo>
                  <a:pt x="0" y="57848"/>
                  <a:pt x="2153" y="69882"/>
                  <a:pt x="8001" y="79629"/>
                </a:cubicBezTo>
                <a:cubicBezTo>
                  <a:pt x="12278" y="86758"/>
                  <a:pt x="17178" y="95021"/>
                  <a:pt x="16002" y="103251"/>
                </a:cubicBezTo>
                <a:cubicBezTo>
                  <a:pt x="14881" y="111095"/>
                  <a:pt x="10783" y="118262"/>
                  <a:pt x="7239" y="125349"/>
                </a:cubicBezTo>
                <a:cubicBezTo>
                  <a:pt x="1814" y="136200"/>
                  <a:pt x="762" y="149031"/>
                  <a:pt x="762" y="161163"/>
                </a:cubicBezTo>
                <a:cubicBezTo>
                  <a:pt x="762" y="167924"/>
                  <a:pt x="-357" y="175309"/>
                  <a:pt x="2667" y="18135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8" name="Google Shape;678;p13"/>
          <p:cNvSpPr/>
          <p:nvPr/>
        </p:nvSpPr>
        <p:spPr>
          <a:xfrm>
            <a:off x="-781050" y="-247650"/>
            <a:ext cx="3114675" cy="3295650"/>
          </a:xfrm>
          <a:custGeom>
            <a:avLst/>
            <a:gdLst/>
            <a:ahLst/>
            <a:cxnLst/>
            <a:rect l="l" t="t" r="r" b="b"/>
            <a:pathLst>
              <a:path w="124587" h="131826" extrusionOk="0">
                <a:moveTo>
                  <a:pt x="124587" y="762"/>
                </a:moveTo>
                <a:cubicBezTo>
                  <a:pt x="109157" y="13106"/>
                  <a:pt x="88341" y="20193"/>
                  <a:pt x="68580" y="20193"/>
                </a:cubicBezTo>
                <a:cubicBezTo>
                  <a:pt x="64845" y="20193"/>
                  <a:pt x="60823" y="17184"/>
                  <a:pt x="59436" y="13716"/>
                </a:cubicBezTo>
                <a:cubicBezTo>
                  <a:pt x="57558" y="9021"/>
                  <a:pt x="60857" y="0"/>
                  <a:pt x="65913" y="0"/>
                </a:cubicBezTo>
                <a:cubicBezTo>
                  <a:pt x="67996" y="0"/>
                  <a:pt x="69381" y="2898"/>
                  <a:pt x="69723" y="4953"/>
                </a:cubicBezTo>
                <a:cubicBezTo>
                  <a:pt x="70934" y="12219"/>
                  <a:pt x="60235" y="16353"/>
                  <a:pt x="54483" y="20955"/>
                </a:cubicBezTo>
                <a:cubicBezTo>
                  <a:pt x="47152" y="26820"/>
                  <a:pt x="43084" y="36346"/>
                  <a:pt x="40386" y="45339"/>
                </a:cubicBezTo>
                <a:cubicBezTo>
                  <a:pt x="35817" y="60568"/>
                  <a:pt x="48816" y="78145"/>
                  <a:pt x="43053" y="92964"/>
                </a:cubicBezTo>
                <a:cubicBezTo>
                  <a:pt x="36046" y="110982"/>
                  <a:pt x="15096" y="119749"/>
                  <a:pt x="0" y="13182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679" name="Google Shape;679;p13"/>
          <p:cNvGrpSpPr/>
          <p:nvPr/>
        </p:nvGrpSpPr>
        <p:grpSpPr>
          <a:xfrm rot="-7874487">
            <a:off x="7445949" y="-249506"/>
            <a:ext cx="1580608" cy="1422013"/>
            <a:chOff x="3831720" y="930105"/>
            <a:chExt cx="4174638" cy="3755764"/>
          </a:xfrm>
        </p:grpSpPr>
        <p:sp>
          <p:nvSpPr>
            <p:cNvPr id="680" name="Google Shape;680;p13"/>
            <p:cNvSpPr/>
            <p:nvPr/>
          </p:nvSpPr>
          <p:spPr>
            <a:xfrm>
              <a:off x="3831720" y="1171461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1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682" name="Google Shape;682;p1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7" name="Google Shape;81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4"/>
          <p:cNvSpPr txBox="1">
            <a:spLocks noGrp="1"/>
          </p:cNvSpPr>
          <p:nvPr>
            <p:ph type="title"/>
          </p:nvPr>
        </p:nvSpPr>
        <p:spPr>
          <a:xfrm>
            <a:off x="5591175" y="3586200"/>
            <a:ext cx="2839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1" name="Google Shape;821;p14"/>
          <p:cNvSpPr txBox="1">
            <a:spLocks noGrp="1"/>
          </p:cNvSpPr>
          <p:nvPr>
            <p:ph type="subTitle" idx="1"/>
          </p:nvPr>
        </p:nvSpPr>
        <p:spPr>
          <a:xfrm>
            <a:off x="1809750" y="1025400"/>
            <a:ext cx="66213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822" name="Google Shape;82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51" y="-1302290"/>
            <a:ext cx="5295898" cy="2407246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4"/>
          <p:cNvSpPr/>
          <p:nvPr/>
        </p:nvSpPr>
        <p:spPr>
          <a:xfrm>
            <a:off x="2800350" y="-266700"/>
            <a:ext cx="6410325" cy="771725"/>
          </a:xfrm>
          <a:custGeom>
            <a:avLst/>
            <a:gdLst/>
            <a:ahLst/>
            <a:cxnLst/>
            <a:rect l="l" t="t" r="r" b="b"/>
            <a:pathLst>
              <a:path w="256413" h="30869" extrusionOk="0">
                <a:moveTo>
                  <a:pt x="256413" y="19050"/>
                </a:moveTo>
                <a:cubicBezTo>
                  <a:pt x="234726" y="23869"/>
                  <a:pt x="208604" y="38231"/>
                  <a:pt x="190119" y="25908"/>
                </a:cubicBezTo>
                <a:cubicBezTo>
                  <a:pt x="186705" y="23632"/>
                  <a:pt x="190798" y="15776"/>
                  <a:pt x="194691" y="14478"/>
                </a:cubicBezTo>
                <a:cubicBezTo>
                  <a:pt x="198324" y="13267"/>
                  <a:pt x="202874" y="13592"/>
                  <a:pt x="206121" y="15621"/>
                </a:cubicBezTo>
                <a:cubicBezTo>
                  <a:pt x="207736" y="16631"/>
                  <a:pt x="207468" y="19989"/>
                  <a:pt x="206121" y="21336"/>
                </a:cubicBezTo>
                <a:cubicBezTo>
                  <a:pt x="198096" y="29361"/>
                  <a:pt x="182978" y="21877"/>
                  <a:pt x="172212" y="18288"/>
                </a:cubicBezTo>
                <a:cubicBezTo>
                  <a:pt x="160984" y="14545"/>
                  <a:pt x="148580" y="15094"/>
                  <a:pt x="136779" y="16002"/>
                </a:cubicBezTo>
                <a:cubicBezTo>
                  <a:pt x="121053" y="17212"/>
                  <a:pt x="106225" y="23861"/>
                  <a:pt x="91059" y="28194"/>
                </a:cubicBezTo>
                <a:cubicBezTo>
                  <a:pt x="80174" y="31304"/>
                  <a:pt x="68437" y="30967"/>
                  <a:pt x="57150" y="30099"/>
                </a:cubicBezTo>
                <a:cubicBezTo>
                  <a:pt x="44255" y="29107"/>
                  <a:pt x="31887" y="23810"/>
                  <a:pt x="20193" y="18288"/>
                </a:cubicBezTo>
                <a:cubicBezTo>
                  <a:pt x="11981" y="14410"/>
                  <a:pt x="8122" y="4061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824" name="Google Shape;82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28824" y="-961881"/>
            <a:ext cx="5295899" cy="2540678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29" name="Google Shape;8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95974" y="-1246148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591949" y="3756701"/>
            <a:ext cx="5295897" cy="2290213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5"/>
          <p:cNvSpPr/>
          <p:nvPr/>
        </p:nvSpPr>
        <p:spPr>
          <a:xfrm rot="10800000">
            <a:off x="7009239" y="-419100"/>
            <a:ext cx="2073925" cy="5772150"/>
          </a:xfrm>
          <a:custGeom>
            <a:avLst/>
            <a:gdLst/>
            <a:ahLst/>
            <a:cxnLst/>
            <a:rect l="l" t="t" r="r" b="b"/>
            <a:pathLst>
              <a:path w="82957" h="230886" extrusionOk="0">
                <a:moveTo>
                  <a:pt x="82957" y="0"/>
                </a:moveTo>
                <a:cubicBezTo>
                  <a:pt x="80838" y="5147"/>
                  <a:pt x="78152" y="10766"/>
                  <a:pt x="73432" y="13716"/>
                </a:cubicBezTo>
                <a:cubicBezTo>
                  <a:pt x="65148" y="18894"/>
                  <a:pt x="54790" y="19670"/>
                  <a:pt x="45238" y="21717"/>
                </a:cubicBezTo>
                <a:cubicBezTo>
                  <a:pt x="36917" y="23500"/>
                  <a:pt x="21557" y="29643"/>
                  <a:pt x="19711" y="21336"/>
                </a:cubicBezTo>
                <a:cubicBezTo>
                  <a:pt x="19013" y="18197"/>
                  <a:pt x="18724" y="13820"/>
                  <a:pt x="21235" y="11811"/>
                </a:cubicBezTo>
                <a:cubicBezTo>
                  <a:pt x="23831" y="9735"/>
                  <a:pt x="30489" y="9695"/>
                  <a:pt x="31141" y="12954"/>
                </a:cubicBezTo>
                <a:cubicBezTo>
                  <a:pt x="32066" y="17577"/>
                  <a:pt x="27195" y="21550"/>
                  <a:pt x="24664" y="25527"/>
                </a:cubicBezTo>
                <a:cubicBezTo>
                  <a:pt x="19858" y="33080"/>
                  <a:pt x="14272" y="40237"/>
                  <a:pt x="10567" y="48387"/>
                </a:cubicBezTo>
                <a:cubicBezTo>
                  <a:pt x="3198" y="64600"/>
                  <a:pt x="15824" y="84056"/>
                  <a:pt x="13615" y="101727"/>
                </a:cubicBezTo>
                <a:cubicBezTo>
                  <a:pt x="12684" y="109174"/>
                  <a:pt x="6533" y="115085"/>
                  <a:pt x="4471" y="122301"/>
                </a:cubicBezTo>
                <a:cubicBezTo>
                  <a:pt x="965" y="134573"/>
                  <a:pt x="-1144" y="147766"/>
                  <a:pt x="661" y="160401"/>
                </a:cubicBezTo>
                <a:cubicBezTo>
                  <a:pt x="2419" y="172705"/>
                  <a:pt x="10670" y="183209"/>
                  <a:pt x="14377" y="195072"/>
                </a:cubicBezTo>
                <a:cubicBezTo>
                  <a:pt x="17983" y="206611"/>
                  <a:pt x="14068" y="220073"/>
                  <a:pt x="8662" y="23088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32" name="Google Shape;832;p15"/>
          <p:cNvSpPr/>
          <p:nvPr/>
        </p:nvSpPr>
        <p:spPr>
          <a:xfrm>
            <a:off x="-657225" y="-219075"/>
            <a:ext cx="2552700" cy="3190875"/>
          </a:xfrm>
          <a:custGeom>
            <a:avLst/>
            <a:gdLst/>
            <a:ahLst/>
            <a:cxnLst/>
            <a:rect l="l" t="t" r="r" b="b"/>
            <a:pathLst>
              <a:path w="102108" h="127635" extrusionOk="0">
                <a:moveTo>
                  <a:pt x="102108" y="0"/>
                </a:moveTo>
                <a:cubicBezTo>
                  <a:pt x="96950" y="15475"/>
                  <a:pt x="71349" y="11500"/>
                  <a:pt x="55245" y="14097"/>
                </a:cubicBezTo>
                <a:cubicBezTo>
                  <a:pt x="49448" y="15032"/>
                  <a:pt x="41488" y="15322"/>
                  <a:pt x="38862" y="20574"/>
                </a:cubicBezTo>
                <a:cubicBezTo>
                  <a:pt x="30344" y="37609"/>
                  <a:pt x="47333" y="58402"/>
                  <a:pt x="45339" y="77343"/>
                </a:cubicBezTo>
                <a:cubicBezTo>
                  <a:pt x="43890" y="91112"/>
                  <a:pt x="30486" y="101291"/>
                  <a:pt x="19812" y="110109"/>
                </a:cubicBezTo>
                <a:cubicBezTo>
                  <a:pt x="13014" y="115724"/>
                  <a:pt x="7886" y="123692"/>
                  <a:pt x="0" y="127635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833" name="Google Shape;833;p15"/>
          <p:cNvGrpSpPr/>
          <p:nvPr/>
        </p:nvGrpSpPr>
        <p:grpSpPr>
          <a:xfrm rot="2827379" flipH="1">
            <a:off x="-276219" y="4328879"/>
            <a:ext cx="1225669" cy="1371910"/>
            <a:chOff x="4138184" y="930105"/>
            <a:chExt cx="3868174" cy="4329704"/>
          </a:xfrm>
        </p:grpSpPr>
        <p:sp>
          <p:nvSpPr>
            <p:cNvPr id="834" name="Google Shape;834;p15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5" name="Google Shape;835;p1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1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1" name="Google Shape;97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38426" y="-1137141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449074" y="3486056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43551" y="3841884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6"/>
          <p:cNvSpPr/>
          <p:nvPr/>
        </p:nvSpPr>
        <p:spPr>
          <a:xfrm>
            <a:off x="607999" y="-504825"/>
            <a:ext cx="8888425" cy="1790700"/>
          </a:xfrm>
          <a:custGeom>
            <a:avLst/>
            <a:gdLst/>
            <a:ahLst/>
            <a:cxnLst/>
            <a:rect l="l" t="t" r="r" b="b"/>
            <a:pathLst>
              <a:path w="355537" h="71628" extrusionOk="0">
                <a:moveTo>
                  <a:pt x="28639" y="0"/>
                </a:moveTo>
                <a:cubicBezTo>
                  <a:pt x="23081" y="8337"/>
                  <a:pt x="9816" y="8155"/>
                  <a:pt x="2731" y="15240"/>
                </a:cubicBezTo>
                <a:cubicBezTo>
                  <a:pt x="-593" y="18564"/>
                  <a:pt x="-974" y="26013"/>
                  <a:pt x="2350" y="29337"/>
                </a:cubicBezTo>
                <a:cubicBezTo>
                  <a:pt x="8310" y="35297"/>
                  <a:pt x="19500" y="34669"/>
                  <a:pt x="27496" y="32004"/>
                </a:cubicBezTo>
                <a:cubicBezTo>
                  <a:pt x="31277" y="30744"/>
                  <a:pt x="33951" y="27003"/>
                  <a:pt x="37783" y="25908"/>
                </a:cubicBezTo>
                <a:cubicBezTo>
                  <a:pt x="47686" y="23078"/>
                  <a:pt x="58590" y="22150"/>
                  <a:pt x="68644" y="24384"/>
                </a:cubicBezTo>
                <a:cubicBezTo>
                  <a:pt x="87852" y="28652"/>
                  <a:pt x="107415" y="40371"/>
                  <a:pt x="126556" y="35814"/>
                </a:cubicBezTo>
                <a:cubicBezTo>
                  <a:pt x="130709" y="34825"/>
                  <a:pt x="137605" y="33606"/>
                  <a:pt x="137605" y="29337"/>
                </a:cubicBezTo>
                <a:cubicBezTo>
                  <a:pt x="137605" y="24833"/>
                  <a:pt x="128217" y="21199"/>
                  <a:pt x="125032" y="24384"/>
                </a:cubicBezTo>
                <a:cubicBezTo>
                  <a:pt x="124040" y="25376"/>
                  <a:pt x="124420" y="27191"/>
                  <a:pt x="124651" y="28575"/>
                </a:cubicBezTo>
                <a:cubicBezTo>
                  <a:pt x="125006" y="30705"/>
                  <a:pt x="128298" y="31003"/>
                  <a:pt x="130366" y="31623"/>
                </a:cubicBezTo>
                <a:cubicBezTo>
                  <a:pt x="136026" y="33321"/>
                  <a:pt x="141991" y="34601"/>
                  <a:pt x="147892" y="34290"/>
                </a:cubicBezTo>
                <a:cubicBezTo>
                  <a:pt x="172123" y="33015"/>
                  <a:pt x="195698" y="21893"/>
                  <a:pt x="219901" y="23622"/>
                </a:cubicBezTo>
                <a:cubicBezTo>
                  <a:pt x="239852" y="25047"/>
                  <a:pt x="258774" y="39024"/>
                  <a:pt x="278575" y="36195"/>
                </a:cubicBezTo>
                <a:cubicBezTo>
                  <a:pt x="281894" y="35721"/>
                  <a:pt x="285916" y="31307"/>
                  <a:pt x="284671" y="28194"/>
                </a:cubicBezTo>
                <a:cubicBezTo>
                  <a:pt x="283728" y="25836"/>
                  <a:pt x="276633" y="25689"/>
                  <a:pt x="277051" y="28194"/>
                </a:cubicBezTo>
                <a:cubicBezTo>
                  <a:pt x="278902" y="39299"/>
                  <a:pt x="300544" y="28879"/>
                  <a:pt x="310198" y="34671"/>
                </a:cubicBezTo>
                <a:cubicBezTo>
                  <a:pt x="317806" y="39236"/>
                  <a:pt x="315092" y="52319"/>
                  <a:pt x="320866" y="59055"/>
                </a:cubicBezTo>
                <a:cubicBezTo>
                  <a:pt x="328866" y="68389"/>
                  <a:pt x="343244" y="71628"/>
                  <a:pt x="355537" y="71628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79" name="Google Shape;979;p16"/>
          <p:cNvSpPr/>
          <p:nvPr/>
        </p:nvSpPr>
        <p:spPr>
          <a:xfrm>
            <a:off x="-352425" y="2454588"/>
            <a:ext cx="3876675" cy="3031800"/>
          </a:xfrm>
          <a:custGeom>
            <a:avLst/>
            <a:gdLst/>
            <a:ahLst/>
            <a:cxnLst/>
            <a:rect l="l" t="t" r="r" b="b"/>
            <a:pathLst>
              <a:path w="155067" h="121272" extrusionOk="0">
                <a:moveTo>
                  <a:pt x="0" y="28689"/>
                </a:moveTo>
                <a:cubicBezTo>
                  <a:pt x="9500" y="31064"/>
                  <a:pt x="19212" y="18055"/>
                  <a:pt x="21336" y="8496"/>
                </a:cubicBezTo>
                <a:cubicBezTo>
                  <a:pt x="21964" y="5669"/>
                  <a:pt x="21797" y="-802"/>
                  <a:pt x="19050" y="114"/>
                </a:cubicBezTo>
                <a:cubicBezTo>
                  <a:pt x="4685" y="4902"/>
                  <a:pt x="34698" y="26999"/>
                  <a:pt x="36576" y="42024"/>
                </a:cubicBezTo>
                <a:cubicBezTo>
                  <a:pt x="38866" y="60340"/>
                  <a:pt x="13234" y="81712"/>
                  <a:pt x="24765" y="96126"/>
                </a:cubicBezTo>
                <a:cubicBezTo>
                  <a:pt x="30954" y="103862"/>
                  <a:pt x="45085" y="99640"/>
                  <a:pt x="54483" y="96507"/>
                </a:cubicBezTo>
                <a:cubicBezTo>
                  <a:pt x="64038" y="93322"/>
                  <a:pt x="74627" y="92308"/>
                  <a:pt x="84582" y="93840"/>
                </a:cubicBezTo>
                <a:cubicBezTo>
                  <a:pt x="109500" y="97674"/>
                  <a:pt x="129855" y="121272"/>
                  <a:pt x="155067" y="121272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980" name="Google Shape;980;p16"/>
          <p:cNvGrpSpPr/>
          <p:nvPr/>
        </p:nvGrpSpPr>
        <p:grpSpPr>
          <a:xfrm rot="1601181" flipH="1">
            <a:off x="8224730" y="3764413"/>
            <a:ext cx="1225637" cy="1371873"/>
            <a:chOff x="4138184" y="930105"/>
            <a:chExt cx="3868174" cy="4329704"/>
          </a:xfrm>
        </p:grpSpPr>
        <p:sp>
          <p:nvSpPr>
            <p:cNvPr id="981" name="Google Shape;981;p16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1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983" name="Google Shape;983;p1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8" name="Google Shape;111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1_1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1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22" name="Google Shape;1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65724" y="3464541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051" y="4112364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34126" y="4026526"/>
            <a:ext cx="5295897" cy="22902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7"/>
          <p:cNvSpPr/>
          <p:nvPr/>
        </p:nvSpPr>
        <p:spPr>
          <a:xfrm>
            <a:off x="-47625" y="-171450"/>
            <a:ext cx="3648075" cy="2457450"/>
          </a:xfrm>
          <a:custGeom>
            <a:avLst/>
            <a:gdLst/>
            <a:ahLst/>
            <a:cxnLst/>
            <a:rect l="l" t="t" r="r" b="b"/>
            <a:pathLst>
              <a:path w="145923" h="98298" extrusionOk="0">
                <a:moveTo>
                  <a:pt x="0" y="98298"/>
                </a:moveTo>
                <a:cubicBezTo>
                  <a:pt x="6958" y="86122"/>
                  <a:pt x="8763" y="71174"/>
                  <a:pt x="8763" y="57150"/>
                </a:cubicBezTo>
                <a:cubicBezTo>
                  <a:pt x="8763" y="52576"/>
                  <a:pt x="9144" y="48008"/>
                  <a:pt x="9144" y="43434"/>
                </a:cubicBezTo>
                <a:cubicBezTo>
                  <a:pt x="9144" y="41275"/>
                  <a:pt x="10940" y="38155"/>
                  <a:pt x="9144" y="36957"/>
                </a:cubicBezTo>
                <a:cubicBezTo>
                  <a:pt x="7401" y="35795"/>
                  <a:pt x="4529" y="37000"/>
                  <a:pt x="3048" y="38481"/>
                </a:cubicBezTo>
                <a:cubicBezTo>
                  <a:pt x="1128" y="40401"/>
                  <a:pt x="1857" y="46482"/>
                  <a:pt x="4572" y="46482"/>
                </a:cubicBezTo>
                <a:cubicBezTo>
                  <a:pt x="12625" y="46482"/>
                  <a:pt x="13736" y="33127"/>
                  <a:pt x="19431" y="27432"/>
                </a:cubicBezTo>
                <a:cubicBezTo>
                  <a:pt x="27448" y="19415"/>
                  <a:pt x="41622" y="21717"/>
                  <a:pt x="52959" y="21717"/>
                </a:cubicBezTo>
                <a:cubicBezTo>
                  <a:pt x="64067" y="21717"/>
                  <a:pt x="77432" y="25227"/>
                  <a:pt x="86106" y="18288"/>
                </a:cubicBezTo>
                <a:cubicBezTo>
                  <a:pt x="87993" y="16779"/>
                  <a:pt x="88420" y="12499"/>
                  <a:pt x="86487" y="11049"/>
                </a:cubicBezTo>
                <a:cubicBezTo>
                  <a:pt x="84849" y="9820"/>
                  <a:pt x="80099" y="12341"/>
                  <a:pt x="81153" y="14097"/>
                </a:cubicBezTo>
                <a:cubicBezTo>
                  <a:pt x="82993" y="17164"/>
                  <a:pt x="87912" y="16557"/>
                  <a:pt x="91440" y="17145"/>
                </a:cubicBezTo>
                <a:cubicBezTo>
                  <a:pt x="110220" y="20275"/>
                  <a:pt x="127452" y="4618"/>
                  <a:pt x="145923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26" name="Google Shape;1126;p17"/>
          <p:cNvSpPr/>
          <p:nvPr/>
        </p:nvSpPr>
        <p:spPr>
          <a:xfrm>
            <a:off x="6172200" y="1257300"/>
            <a:ext cx="3267075" cy="4210050"/>
          </a:xfrm>
          <a:custGeom>
            <a:avLst/>
            <a:gdLst/>
            <a:ahLst/>
            <a:cxnLst/>
            <a:rect l="l" t="t" r="r" b="b"/>
            <a:pathLst>
              <a:path w="130683" h="168402" extrusionOk="0">
                <a:moveTo>
                  <a:pt x="0" y="168402"/>
                </a:moveTo>
                <a:cubicBezTo>
                  <a:pt x="8534" y="162428"/>
                  <a:pt x="19571" y="156410"/>
                  <a:pt x="22098" y="146304"/>
                </a:cubicBezTo>
                <a:cubicBezTo>
                  <a:pt x="22585" y="144356"/>
                  <a:pt x="21718" y="141896"/>
                  <a:pt x="20193" y="140589"/>
                </a:cubicBezTo>
                <a:cubicBezTo>
                  <a:pt x="18484" y="139124"/>
                  <a:pt x="14086" y="140274"/>
                  <a:pt x="13716" y="142494"/>
                </a:cubicBezTo>
                <a:cubicBezTo>
                  <a:pt x="13181" y="145703"/>
                  <a:pt x="18208" y="147696"/>
                  <a:pt x="21336" y="148590"/>
                </a:cubicBezTo>
                <a:cubicBezTo>
                  <a:pt x="33481" y="152060"/>
                  <a:pt x="45658" y="141748"/>
                  <a:pt x="57912" y="138684"/>
                </a:cubicBezTo>
                <a:cubicBezTo>
                  <a:pt x="70933" y="135429"/>
                  <a:pt x="87606" y="151848"/>
                  <a:pt x="97917" y="143256"/>
                </a:cubicBezTo>
                <a:cubicBezTo>
                  <a:pt x="107576" y="135207"/>
                  <a:pt x="100764" y="117866"/>
                  <a:pt x="98298" y="105537"/>
                </a:cubicBezTo>
                <a:cubicBezTo>
                  <a:pt x="96351" y="95803"/>
                  <a:pt x="105276" y="86789"/>
                  <a:pt x="106680" y="76962"/>
                </a:cubicBezTo>
                <a:cubicBezTo>
                  <a:pt x="108570" y="63733"/>
                  <a:pt x="99917" y="50685"/>
                  <a:pt x="100584" y="37338"/>
                </a:cubicBezTo>
                <a:cubicBezTo>
                  <a:pt x="101382" y="21372"/>
                  <a:pt x="125628" y="15166"/>
                  <a:pt x="130683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27" name="Google Shape;1127;p17"/>
          <p:cNvGrpSpPr/>
          <p:nvPr/>
        </p:nvGrpSpPr>
        <p:grpSpPr>
          <a:xfrm rot="2107164" flipH="1">
            <a:off x="8199541" y="131935"/>
            <a:ext cx="1225778" cy="1372031"/>
            <a:chOff x="4138184" y="930105"/>
            <a:chExt cx="3868174" cy="4329704"/>
          </a:xfrm>
        </p:grpSpPr>
        <p:sp>
          <p:nvSpPr>
            <p:cNvPr id="1128" name="Google Shape;1128;p17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9" name="Google Shape;1129;p1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130" name="Google Shape;1130;p1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5" name="Google Shape;126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" name="Google Shape;1267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8"/>
          <p:cNvSpPr txBox="1">
            <a:spLocks noGrp="1"/>
          </p:cNvSpPr>
          <p:nvPr>
            <p:ph type="title"/>
          </p:nvPr>
        </p:nvSpPr>
        <p:spPr>
          <a:xfrm>
            <a:off x="720000" y="1251300"/>
            <a:ext cx="30804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18"/>
          <p:cNvSpPr txBox="1">
            <a:spLocks noGrp="1"/>
          </p:cNvSpPr>
          <p:nvPr>
            <p:ph type="subTitle" idx="1"/>
          </p:nvPr>
        </p:nvSpPr>
        <p:spPr>
          <a:xfrm>
            <a:off x="720000" y="2883275"/>
            <a:ext cx="3080400" cy="10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18"/>
          <p:cNvSpPr>
            <a:spLocks noGrp="1"/>
          </p:cNvSpPr>
          <p:nvPr>
            <p:ph type="pic" idx="2"/>
          </p:nvPr>
        </p:nvSpPr>
        <p:spPr>
          <a:xfrm>
            <a:off x="5086350" y="888025"/>
            <a:ext cx="3344400" cy="33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71" name="Google Shape;12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101" y="-770407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1" y="-1064165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8026" y="3686159"/>
            <a:ext cx="5295901" cy="23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71699" y="3752109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8"/>
          <p:cNvSpPr/>
          <p:nvPr/>
        </p:nvSpPr>
        <p:spPr>
          <a:xfrm>
            <a:off x="-723900" y="-200025"/>
            <a:ext cx="6057900" cy="3952875"/>
          </a:xfrm>
          <a:custGeom>
            <a:avLst/>
            <a:gdLst/>
            <a:ahLst/>
            <a:cxnLst/>
            <a:rect l="l" t="t" r="r" b="b"/>
            <a:pathLst>
              <a:path w="242316" h="158115" extrusionOk="0">
                <a:moveTo>
                  <a:pt x="0" y="158115"/>
                </a:moveTo>
                <a:cubicBezTo>
                  <a:pt x="12807" y="148510"/>
                  <a:pt x="18670" y="131770"/>
                  <a:pt x="24765" y="116967"/>
                </a:cubicBezTo>
                <a:cubicBezTo>
                  <a:pt x="32259" y="98766"/>
                  <a:pt x="35764" y="79118"/>
                  <a:pt x="39624" y="59817"/>
                </a:cubicBezTo>
                <a:cubicBezTo>
                  <a:pt x="41769" y="49092"/>
                  <a:pt x="45316" y="38641"/>
                  <a:pt x="46863" y="27813"/>
                </a:cubicBezTo>
                <a:cubicBezTo>
                  <a:pt x="47569" y="22870"/>
                  <a:pt x="48489" y="16485"/>
                  <a:pt x="44958" y="12954"/>
                </a:cubicBezTo>
                <a:cubicBezTo>
                  <a:pt x="42986" y="10982"/>
                  <a:pt x="40213" y="7516"/>
                  <a:pt x="37719" y="8763"/>
                </a:cubicBezTo>
                <a:cubicBezTo>
                  <a:pt x="35624" y="9810"/>
                  <a:pt x="36580" y="13311"/>
                  <a:pt x="36195" y="15621"/>
                </a:cubicBezTo>
                <a:cubicBezTo>
                  <a:pt x="35171" y="21764"/>
                  <a:pt x="35433" y="28062"/>
                  <a:pt x="35433" y="34290"/>
                </a:cubicBezTo>
                <a:cubicBezTo>
                  <a:pt x="35433" y="42238"/>
                  <a:pt x="32927" y="58838"/>
                  <a:pt x="40767" y="57531"/>
                </a:cubicBezTo>
                <a:cubicBezTo>
                  <a:pt x="46262" y="56615"/>
                  <a:pt x="51197" y="51386"/>
                  <a:pt x="52959" y="46101"/>
                </a:cubicBezTo>
                <a:cubicBezTo>
                  <a:pt x="55024" y="39906"/>
                  <a:pt x="53909" y="32485"/>
                  <a:pt x="57531" y="27051"/>
                </a:cubicBezTo>
                <a:cubicBezTo>
                  <a:pt x="60021" y="23316"/>
                  <a:pt x="65280" y="21971"/>
                  <a:pt x="69723" y="21336"/>
                </a:cubicBezTo>
                <a:cubicBezTo>
                  <a:pt x="82847" y="19461"/>
                  <a:pt x="96155" y="26084"/>
                  <a:pt x="109347" y="24765"/>
                </a:cubicBezTo>
                <a:cubicBezTo>
                  <a:pt x="116187" y="24081"/>
                  <a:pt x="121633" y="18555"/>
                  <a:pt x="128016" y="16002"/>
                </a:cubicBezTo>
                <a:cubicBezTo>
                  <a:pt x="133799" y="13689"/>
                  <a:pt x="140482" y="14676"/>
                  <a:pt x="146685" y="15240"/>
                </a:cubicBezTo>
                <a:cubicBezTo>
                  <a:pt x="159932" y="16444"/>
                  <a:pt x="172717" y="24033"/>
                  <a:pt x="185928" y="22479"/>
                </a:cubicBezTo>
                <a:cubicBezTo>
                  <a:pt x="206024" y="20115"/>
                  <a:pt x="224218" y="9049"/>
                  <a:pt x="242316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76" name="Google Shape;1276;p18"/>
          <p:cNvSpPr/>
          <p:nvPr/>
        </p:nvSpPr>
        <p:spPr>
          <a:xfrm rot="-176774">
            <a:off x="2028919" y="1399996"/>
            <a:ext cx="7384936" cy="4391121"/>
          </a:xfrm>
          <a:custGeom>
            <a:avLst/>
            <a:gdLst/>
            <a:ahLst/>
            <a:cxnLst/>
            <a:rect l="l" t="t" r="r" b="b"/>
            <a:pathLst>
              <a:path w="295391" h="175641" extrusionOk="0">
                <a:moveTo>
                  <a:pt x="0" y="175641"/>
                </a:moveTo>
                <a:cubicBezTo>
                  <a:pt x="12827" y="175641"/>
                  <a:pt x="25096" y="170297"/>
                  <a:pt x="37719" y="168021"/>
                </a:cubicBezTo>
                <a:cubicBezTo>
                  <a:pt x="53647" y="165149"/>
                  <a:pt x="72144" y="163990"/>
                  <a:pt x="83820" y="152781"/>
                </a:cubicBezTo>
                <a:cubicBezTo>
                  <a:pt x="88983" y="147824"/>
                  <a:pt x="97408" y="139868"/>
                  <a:pt x="93726" y="133731"/>
                </a:cubicBezTo>
                <a:cubicBezTo>
                  <a:pt x="90376" y="128148"/>
                  <a:pt x="77497" y="120697"/>
                  <a:pt x="75438" y="126873"/>
                </a:cubicBezTo>
                <a:cubicBezTo>
                  <a:pt x="71935" y="137383"/>
                  <a:pt x="93793" y="141030"/>
                  <a:pt x="104775" y="142494"/>
                </a:cubicBezTo>
                <a:cubicBezTo>
                  <a:pt x="111200" y="143351"/>
                  <a:pt x="117960" y="144991"/>
                  <a:pt x="124206" y="143256"/>
                </a:cubicBezTo>
                <a:cubicBezTo>
                  <a:pt x="135277" y="140181"/>
                  <a:pt x="145126" y="132209"/>
                  <a:pt x="156591" y="131445"/>
                </a:cubicBezTo>
                <a:cubicBezTo>
                  <a:pt x="170045" y="130548"/>
                  <a:pt x="183777" y="130981"/>
                  <a:pt x="196977" y="133731"/>
                </a:cubicBezTo>
                <a:cubicBezTo>
                  <a:pt x="206508" y="135717"/>
                  <a:pt x="215511" y="140143"/>
                  <a:pt x="225171" y="141351"/>
                </a:cubicBezTo>
                <a:cubicBezTo>
                  <a:pt x="239180" y="143102"/>
                  <a:pt x="256168" y="152108"/>
                  <a:pt x="267462" y="143637"/>
                </a:cubicBezTo>
                <a:cubicBezTo>
                  <a:pt x="279346" y="134724"/>
                  <a:pt x="270735" y="114094"/>
                  <a:pt x="273177" y="99441"/>
                </a:cubicBezTo>
                <a:cubicBezTo>
                  <a:pt x="276108" y="81854"/>
                  <a:pt x="290849" y="67561"/>
                  <a:pt x="293370" y="49911"/>
                </a:cubicBezTo>
                <a:cubicBezTo>
                  <a:pt x="294610" y="41228"/>
                  <a:pt x="296416" y="32184"/>
                  <a:pt x="294513" y="23622"/>
                </a:cubicBezTo>
                <a:cubicBezTo>
                  <a:pt x="292639" y="15188"/>
                  <a:pt x="286577" y="8196"/>
                  <a:pt x="283845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77" name="Google Shape;127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1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9"/>
          <p:cNvSpPr txBox="1">
            <a:spLocks noGrp="1"/>
          </p:cNvSpPr>
          <p:nvPr>
            <p:ph type="title"/>
          </p:nvPr>
        </p:nvSpPr>
        <p:spPr>
          <a:xfrm>
            <a:off x="948600" y="1801350"/>
            <a:ext cx="300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19"/>
          <p:cNvSpPr txBox="1">
            <a:spLocks noGrp="1"/>
          </p:cNvSpPr>
          <p:nvPr>
            <p:ph type="subTitle" idx="1"/>
          </p:nvPr>
        </p:nvSpPr>
        <p:spPr>
          <a:xfrm>
            <a:off x="948600" y="2297850"/>
            <a:ext cx="3004200" cy="10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82" name="Google Shape;12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176" y="-563832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551" y="3192806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62049" y="3460884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9"/>
          <p:cNvSpPr/>
          <p:nvPr/>
        </p:nvSpPr>
        <p:spPr>
          <a:xfrm>
            <a:off x="-398799" y="116472"/>
            <a:ext cx="3532525" cy="5417550"/>
          </a:xfrm>
          <a:custGeom>
            <a:avLst/>
            <a:gdLst/>
            <a:ahLst/>
            <a:cxnLst/>
            <a:rect l="l" t="t" r="r" b="b"/>
            <a:pathLst>
              <a:path w="141301" h="216702" extrusionOk="0">
                <a:moveTo>
                  <a:pt x="141301" y="17820"/>
                </a:moveTo>
                <a:cubicBezTo>
                  <a:pt x="129853" y="17820"/>
                  <a:pt x="118439" y="16587"/>
                  <a:pt x="107011" y="15915"/>
                </a:cubicBezTo>
                <a:cubicBezTo>
                  <a:pt x="101290" y="15578"/>
                  <a:pt x="93916" y="16507"/>
                  <a:pt x="90247" y="12105"/>
                </a:cubicBezTo>
                <a:cubicBezTo>
                  <a:pt x="87721" y="9074"/>
                  <a:pt x="86329" y="2661"/>
                  <a:pt x="89485" y="294"/>
                </a:cubicBezTo>
                <a:cubicBezTo>
                  <a:pt x="91741" y="-1398"/>
                  <a:pt x="96432" y="5158"/>
                  <a:pt x="94438" y="7152"/>
                </a:cubicBezTo>
                <a:cubicBezTo>
                  <a:pt x="89575" y="12015"/>
                  <a:pt x="80699" y="9435"/>
                  <a:pt x="73864" y="8676"/>
                </a:cubicBezTo>
                <a:cubicBezTo>
                  <a:pt x="60509" y="7192"/>
                  <a:pt x="45381" y="6716"/>
                  <a:pt x="33859" y="13629"/>
                </a:cubicBezTo>
                <a:cubicBezTo>
                  <a:pt x="18774" y="22680"/>
                  <a:pt x="36567" y="50192"/>
                  <a:pt x="29287" y="66207"/>
                </a:cubicBezTo>
                <a:cubicBezTo>
                  <a:pt x="24074" y="77676"/>
                  <a:pt x="13986" y="86227"/>
                  <a:pt x="6427" y="96306"/>
                </a:cubicBezTo>
                <a:cubicBezTo>
                  <a:pt x="-75" y="104975"/>
                  <a:pt x="-821" y="117582"/>
                  <a:pt x="712" y="128310"/>
                </a:cubicBezTo>
                <a:cubicBezTo>
                  <a:pt x="5387" y="161034"/>
                  <a:pt x="30887" y="187136"/>
                  <a:pt x="45670" y="216702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86" name="Google Shape;1286;p19"/>
          <p:cNvSpPr/>
          <p:nvPr/>
        </p:nvSpPr>
        <p:spPr>
          <a:xfrm>
            <a:off x="1828800" y="4040834"/>
            <a:ext cx="7677150" cy="1331275"/>
          </a:xfrm>
          <a:custGeom>
            <a:avLst/>
            <a:gdLst/>
            <a:ahLst/>
            <a:cxnLst/>
            <a:rect l="l" t="t" r="r" b="b"/>
            <a:pathLst>
              <a:path w="307086" h="53251" extrusionOk="0">
                <a:moveTo>
                  <a:pt x="0" y="53251"/>
                </a:moveTo>
                <a:cubicBezTo>
                  <a:pt x="13437" y="53251"/>
                  <a:pt x="26773" y="50633"/>
                  <a:pt x="40005" y="48298"/>
                </a:cubicBezTo>
                <a:cubicBezTo>
                  <a:pt x="54753" y="45695"/>
                  <a:pt x="70944" y="41743"/>
                  <a:pt x="81534" y="31153"/>
                </a:cubicBezTo>
                <a:cubicBezTo>
                  <a:pt x="87654" y="25033"/>
                  <a:pt x="93138" y="15638"/>
                  <a:pt x="91440" y="7150"/>
                </a:cubicBezTo>
                <a:cubicBezTo>
                  <a:pt x="90297" y="1436"/>
                  <a:pt x="78172" y="-2464"/>
                  <a:pt x="74676" y="2197"/>
                </a:cubicBezTo>
                <a:cubicBezTo>
                  <a:pt x="67976" y="11130"/>
                  <a:pt x="83650" y="24470"/>
                  <a:pt x="93345" y="30010"/>
                </a:cubicBezTo>
                <a:cubicBezTo>
                  <a:pt x="110548" y="39841"/>
                  <a:pt x="132475" y="42792"/>
                  <a:pt x="152019" y="39535"/>
                </a:cubicBezTo>
                <a:cubicBezTo>
                  <a:pt x="170227" y="36500"/>
                  <a:pt x="184847" y="22630"/>
                  <a:pt x="201549" y="14770"/>
                </a:cubicBezTo>
                <a:cubicBezTo>
                  <a:pt x="210429" y="10591"/>
                  <a:pt x="220710" y="10048"/>
                  <a:pt x="230505" y="9436"/>
                </a:cubicBezTo>
                <a:cubicBezTo>
                  <a:pt x="258167" y="7707"/>
                  <a:pt x="282296" y="29426"/>
                  <a:pt x="307086" y="4182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287" name="Google Shape;1287;p19"/>
          <p:cNvGrpSpPr/>
          <p:nvPr/>
        </p:nvGrpSpPr>
        <p:grpSpPr>
          <a:xfrm rot="1693547">
            <a:off x="3168872" y="-137321"/>
            <a:ext cx="1619674" cy="1741954"/>
            <a:chOff x="4045548" y="930105"/>
            <a:chExt cx="3960810" cy="4259837"/>
          </a:xfrm>
        </p:grpSpPr>
        <p:sp>
          <p:nvSpPr>
            <p:cNvPr id="1288" name="Google Shape;1288;p19"/>
            <p:cNvSpPr/>
            <p:nvPr/>
          </p:nvSpPr>
          <p:spPr>
            <a:xfrm>
              <a:off x="4045548" y="3053120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9" name="Google Shape;1289;p19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290" name="Google Shape;1290;p19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9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9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9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9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9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9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9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9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9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9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9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9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9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9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9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9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9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9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9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9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9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9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9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9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9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9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9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9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9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9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9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9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9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9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9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9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9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9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19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9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9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9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9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9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9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9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9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9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9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9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9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9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9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9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9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9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9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9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9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9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9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9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9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9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9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9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9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9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9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9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9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9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9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9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9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9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9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9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19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9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9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9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9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9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9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9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9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9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9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9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9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19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9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9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9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9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9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9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9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9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9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9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9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9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9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9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9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9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9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9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9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9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9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9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9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9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9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9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9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9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9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9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9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9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9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9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9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9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9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9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9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9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9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9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5" name="Google Shape;142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2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20"/>
          <p:cNvSpPr txBox="1">
            <a:spLocks noGrp="1"/>
          </p:cNvSpPr>
          <p:nvPr>
            <p:ph type="title"/>
          </p:nvPr>
        </p:nvSpPr>
        <p:spPr>
          <a:xfrm>
            <a:off x="5571650" y="1797338"/>
            <a:ext cx="26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20"/>
          <p:cNvSpPr txBox="1">
            <a:spLocks noGrp="1"/>
          </p:cNvSpPr>
          <p:nvPr>
            <p:ph type="subTitle" idx="1"/>
          </p:nvPr>
        </p:nvSpPr>
        <p:spPr>
          <a:xfrm>
            <a:off x="5571775" y="2293838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30" name="Google Shape;14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426" y="3541866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14474" y="3137044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8674" y="-452567"/>
            <a:ext cx="5295899" cy="28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20"/>
          <p:cNvSpPr/>
          <p:nvPr/>
        </p:nvSpPr>
        <p:spPr>
          <a:xfrm>
            <a:off x="-161925" y="2990850"/>
            <a:ext cx="7715250" cy="2257425"/>
          </a:xfrm>
          <a:custGeom>
            <a:avLst/>
            <a:gdLst/>
            <a:ahLst/>
            <a:cxnLst/>
            <a:rect l="l" t="t" r="r" b="b"/>
            <a:pathLst>
              <a:path w="308610" h="90297" extrusionOk="0">
                <a:moveTo>
                  <a:pt x="0" y="0"/>
                </a:moveTo>
                <a:cubicBezTo>
                  <a:pt x="12336" y="9869"/>
                  <a:pt x="19812" y="27255"/>
                  <a:pt x="19812" y="43053"/>
                </a:cubicBezTo>
                <a:cubicBezTo>
                  <a:pt x="19812" y="47632"/>
                  <a:pt x="19492" y="54306"/>
                  <a:pt x="15240" y="56007"/>
                </a:cubicBezTo>
                <a:cubicBezTo>
                  <a:pt x="13232" y="56810"/>
                  <a:pt x="11405" y="53187"/>
                  <a:pt x="11049" y="51054"/>
                </a:cubicBezTo>
                <a:cubicBezTo>
                  <a:pt x="9221" y="40086"/>
                  <a:pt x="15250" y="29119"/>
                  <a:pt x="19050" y="18669"/>
                </a:cubicBezTo>
                <a:cubicBezTo>
                  <a:pt x="20196" y="15518"/>
                  <a:pt x="22775" y="8297"/>
                  <a:pt x="25146" y="10668"/>
                </a:cubicBezTo>
                <a:cubicBezTo>
                  <a:pt x="29532" y="15054"/>
                  <a:pt x="28575" y="22754"/>
                  <a:pt x="28575" y="28956"/>
                </a:cubicBezTo>
                <a:cubicBezTo>
                  <a:pt x="28575" y="38227"/>
                  <a:pt x="28575" y="47498"/>
                  <a:pt x="28575" y="56769"/>
                </a:cubicBezTo>
                <a:cubicBezTo>
                  <a:pt x="28575" y="62074"/>
                  <a:pt x="27379" y="69207"/>
                  <a:pt x="31623" y="72390"/>
                </a:cubicBezTo>
                <a:cubicBezTo>
                  <a:pt x="42295" y="80394"/>
                  <a:pt x="58782" y="74844"/>
                  <a:pt x="71628" y="71247"/>
                </a:cubicBezTo>
                <a:cubicBezTo>
                  <a:pt x="81046" y="68610"/>
                  <a:pt x="91261" y="69653"/>
                  <a:pt x="100965" y="70866"/>
                </a:cubicBezTo>
                <a:cubicBezTo>
                  <a:pt x="120894" y="73357"/>
                  <a:pt x="139174" y="86106"/>
                  <a:pt x="159258" y="86106"/>
                </a:cubicBezTo>
                <a:cubicBezTo>
                  <a:pt x="164218" y="86106"/>
                  <a:pt x="170892" y="86740"/>
                  <a:pt x="173736" y="82677"/>
                </a:cubicBezTo>
                <a:cubicBezTo>
                  <a:pt x="176407" y="78861"/>
                  <a:pt x="175393" y="70691"/>
                  <a:pt x="171069" y="68961"/>
                </a:cubicBezTo>
                <a:cubicBezTo>
                  <a:pt x="166629" y="67185"/>
                  <a:pt x="161073" y="63833"/>
                  <a:pt x="156972" y="66294"/>
                </a:cubicBezTo>
                <a:cubicBezTo>
                  <a:pt x="154783" y="67607"/>
                  <a:pt x="155518" y="72648"/>
                  <a:pt x="157734" y="73914"/>
                </a:cubicBezTo>
                <a:cubicBezTo>
                  <a:pt x="175709" y="84185"/>
                  <a:pt x="199294" y="75720"/>
                  <a:pt x="219837" y="73152"/>
                </a:cubicBezTo>
                <a:cubicBezTo>
                  <a:pt x="249742" y="69414"/>
                  <a:pt x="281654" y="76819"/>
                  <a:pt x="308610" y="90297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34" name="Google Shape;1434;p20"/>
          <p:cNvSpPr/>
          <p:nvPr/>
        </p:nvSpPr>
        <p:spPr>
          <a:xfrm>
            <a:off x="1543050" y="-304800"/>
            <a:ext cx="5715000" cy="1281175"/>
          </a:xfrm>
          <a:custGeom>
            <a:avLst/>
            <a:gdLst/>
            <a:ahLst/>
            <a:cxnLst/>
            <a:rect l="l" t="t" r="r" b="b"/>
            <a:pathLst>
              <a:path w="228600" h="51247" extrusionOk="0">
                <a:moveTo>
                  <a:pt x="228600" y="50292"/>
                </a:moveTo>
                <a:cubicBezTo>
                  <a:pt x="212888" y="50292"/>
                  <a:pt x="193119" y="46982"/>
                  <a:pt x="184404" y="33909"/>
                </a:cubicBezTo>
                <a:cubicBezTo>
                  <a:pt x="181136" y="29007"/>
                  <a:pt x="181306" y="18776"/>
                  <a:pt x="186690" y="16383"/>
                </a:cubicBezTo>
                <a:cubicBezTo>
                  <a:pt x="188922" y="15391"/>
                  <a:pt x="191661" y="14333"/>
                  <a:pt x="193929" y="15240"/>
                </a:cubicBezTo>
                <a:cubicBezTo>
                  <a:pt x="197250" y="16568"/>
                  <a:pt x="199123" y="22666"/>
                  <a:pt x="196977" y="25527"/>
                </a:cubicBezTo>
                <a:cubicBezTo>
                  <a:pt x="190312" y="34413"/>
                  <a:pt x="174883" y="30061"/>
                  <a:pt x="163830" y="28956"/>
                </a:cubicBezTo>
                <a:cubicBezTo>
                  <a:pt x="139721" y="26545"/>
                  <a:pt x="108954" y="21729"/>
                  <a:pt x="91821" y="38862"/>
                </a:cubicBezTo>
                <a:cubicBezTo>
                  <a:pt x="89738" y="40945"/>
                  <a:pt x="88838" y="45325"/>
                  <a:pt x="90678" y="47625"/>
                </a:cubicBezTo>
                <a:cubicBezTo>
                  <a:pt x="94148" y="51962"/>
                  <a:pt x="101529" y="51176"/>
                  <a:pt x="107061" y="50673"/>
                </a:cubicBezTo>
                <a:cubicBezTo>
                  <a:pt x="114172" y="50027"/>
                  <a:pt x="124911" y="44395"/>
                  <a:pt x="123825" y="37338"/>
                </a:cubicBezTo>
                <a:cubicBezTo>
                  <a:pt x="123202" y="33290"/>
                  <a:pt x="116960" y="32763"/>
                  <a:pt x="113157" y="31242"/>
                </a:cubicBezTo>
                <a:cubicBezTo>
                  <a:pt x="101149" y="26439"/>
                  <a:pt x="88802" y="22339"/>
                  <a:pt x="76200" y="19431"/>
                </a:cubicBezTo>
                <a:cubicBezTo>
                  <a:pt x="56781" y="14950"/>
                  <a:pt x="37622" y="9406"/>
                  <a:pt x="18288" y="4572"/>
                </a:cubicBezTo>
                <a:cubicBezTo>
                  <a:pt x="12192" y="3048"/>
                  <a:pt x="6284" y="0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435" name="Google Shape;1435;p20"/>
          <p:cNvGrpSpPr/>
          <p:nvPr/>
        </p:nvGrpSpPr>
        <p:grpSpPr>
          <a:xfrm rot="324148">
            <a:off x="6951365" y="-106973"/>
            <a:ext cx="2002318" cy="1535794"/>
            <a:chOff x="3109713" y="930105"/>
            <a:chExt cx="4896644" cy="3755764"/>
          </a:xfrm>
        </p:grpSpPr>
        <p:sp>
          <p:nvSpPr>
            <p:cNvPr id="1436" name="Google Shape;1436;p20"/>
            <p:cNvSpPr/>
            <p:nvPr/>
          </p:nvSpPr>
          <p:spPr>
            <a:xfrm>
              <a:off x="3109713" y="1216406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7" name="Google Shape;1437;p20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438" name="Google Shape;1438;p20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0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0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0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0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0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0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0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0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0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0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0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0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0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0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0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0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0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0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0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0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0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0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0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0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0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0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0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0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0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0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0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0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0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0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0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0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0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0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0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0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0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0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0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0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0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0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0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0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0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0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0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0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0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0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0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0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0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0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0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0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0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0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0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0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0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0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0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0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0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0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0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0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0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0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0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0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0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0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0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0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0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0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0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0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0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0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0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0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0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0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0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0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0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0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0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0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0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0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0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0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0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0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0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0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0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0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0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0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0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0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0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0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0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0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0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0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0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0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0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0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0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0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0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0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0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0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0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0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0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0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0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20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20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0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3" name="Google Shape;157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714750" y="3265675"/>
            <a:ext cx="471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529875" y="2376450"/>
            <a:ext cx="900900" cy="8418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714750" y="4170800"/>
            <a:ext cx="4716000" cy="4332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6424" y="836147"/>
            <a:ext cx="5295901" cy="23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676" y="-325448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426" y="-325440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81149" y="3202356"/>
            <a:ext cx="5295899" cy="254067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2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21"/>
          <p:cNvSpPr txBox="1">
            <a:spLocks noGrp="1"/>
          </p:cNvSpPr>
          <p:nvPr>
            <p:ph type="title"/>
          </p:nvPr>
        </p:nvSpPr>
        <p:spPr>
          <a:xfrm>
            <a:off x="2135550" y="1790700"/>
            <a:ext cx="4872900" cy="208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21"/>
          <p:cNvSpPr txBox="1">
            <a:spLocks noGrp="1"/>
          </p:cNvSpPr>
          <p:nvPr>
            <p:ph type="subTitle" idx="1"/>
          </p:nvPr>
        </p:nvSpPr>
        <p:spPr>
          <a:xfrm>
            <a:off x="2135550" y="36757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78" name="Google Shape;15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451" y="3057645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1874" y="2762370"/>
            <a:ext cx="5295899" cy="28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21"/>
          <p:cNvSpPr/>
          <p:nvPr/>
        </p:nvSpPr>
        <p:spPr>
          <a:xfrm>
            <a:off x="7410450" y="2819400"/>
            <a:ext cx="2019300" cy="2562225"/>
          </a:xfrm>
          <a:custGeom>
            <a:avLst/>
            <a:gdLst/>
            <a:ahLst/>
            <a:cxnLst/>
            <a:rect l="l" t="t" r="r" b="b"/>
            <a:pathLst>
              <a:path w="80772" h="102489" extrusionOk="0">
                <a:moveTo>
                  <a:pt x="0" y="102489"/>
                </a:moveTo>
                <a:cubicBezTo>
                  <a:pt x="11886" y="99942"/>
                  <a:pt x="24875" y="95283"/>
                  <a:pt x="32385" y="85725"/>
                </a:cubicBezTo>
                <a:cubicBezTo>
                  <a:pt x="35292" y="82025"/>
                  <a:pt x="36475" y="74956"/>
                  <a:pt x="33147" y="71628"/>
                </a:cubicBezTo>
                <a:cubicBezTo>
                  <a:pt x="31163" y="69644"/>
                  <a:pt x="27370" y="69824"/>
                  <a:pt x="24765" y="70866"/>
                </a:cubicBezTo>
                <a:cubicBezTo>
                  <a:pt x="22845" y="71634"/>
                  <a:pt x="22854" y="75042"/>
                  <a:pt x="23622" y="76962"/>
                </a:cubicBezTo>
                <a:cubicBezTo>
                  <a:pt x="27344" y="86268"/>
                  <a:pt x="46993" y="89291"/>
                  <a:pt x="53340" y="81534"/>
                </a:cubicBezTo>
                <a:cubicBezTo>
                  <a:pt x="58670" y="75020"/>
                  <a:pt x="59616" y="63799"/>
                  <a:pt x="55626" y="56388"/>
                </a:cubicBezTo>
                <a:cubicBezTo>
                  <a:pt x="50887" y="47586"/>
                  <a:pt x="40267" y="39579"/>
                  <a:pt x="41910" y="29718"/>
                </a:cubicBezTo>
                <a:cubicBezTo>
                  <a:pt x="43765" y="18586"/>
                  <a:pt x="57781" y="12723"/>
                  <a:pt x="68199" y="8382"/>
                </a:cubicBezTo>
                <a:cubicBezTo>
                  <a:pt x="72848" y="6445"/>
                  <a:pt x="76267" y="2253"/>
                  <a:pt x="80772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1581" name="Google Shape;15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226" y="-242349"/>
            <a:ext cx="5295897" cy="22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28774" y="-228165"/>
            <a:ext cx="5295898" cy="2407246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21"/>
          <p:cNvSpPr/>
          <p:nvPr/>
        </p:nvSpPr>
        <p:spPr>
          <a:xfrm rot="530494">
            <a:off x="-809680" y="2269255"/>
            <a:ext cx="3467040" cy="3074272"/>
          </a:xfrm>
          <a:custGeom>
            <a:avLst/>
            <a:gdLst/>
            <a:ahLst/>
            <a:cxnLst/>
            <a:rect l="l" t="t" r="r" b="b"/>
            <a:pathLst>
              <a:path w="138684" h="122973" extrusionOk="0">
                <a:moveTo>
                  <a:pt x="0" y="4482"/>
                </a:moveTo>
                <a:cubicBezTo>
                  <a:pt x="8886" y="-2183"/>
                  <a:pt x="27432" y="-1614"/>
                  <a:pt x="33147" y="7911"/>
                </a:cubicBezTo>
                <a:cubicBezTo>
                  <a:pt x="39360" y="18266"/>
                  <a:pt x="29271" y="33305"/>
                  <a:pt x="34671" y="44106"/>
                </a:cubicBezTo>
                <a:cubicBezTo>
                  <a:pt x="39371" y="53507"/>
                  <a:pt x="51701" y="57078"/>
                  <a:pt x="57531" y="65823"/>
                </a:cubicBezTo>
                <a:cubicBezTo>
                  <a:pt x="64402" y="76129"/>
                  <a:pt x="61064" y="91016"/>
                  <a:pt x="67437" y="101637"/>
                </a:cubicBezTo>
                <a:cubicBezTo>
                  <a:pt x="72973" y="110863"/>
                  <a:pt x="88509" y="106004"/>
                  <a:pt x="99060" y="108114"/>
                </a:cubicBezTo>
                <a:cubicBezTo>
                  <a:pt x="104507" y="109203"/>
                  <a:pt x="109996" y="110073"/>
                  <a:pt x="115443" y="111162"/>
                </a:cubicBezTo>
                <a:cubicBezTo>
                  <a:pt x="123964" y="112866"/>
                  <a:pt x="130253" y="120865"/>
                  <a:pt x="138684" y="122973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1584" name="Google Shape;158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1776" y="-720584"/>
            <a:ext cx="5295899" cy="2373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"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Google Shape;1587;p2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2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709100" cy="28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exend Deca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1590" name="Google Shape;15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400299" y="-1234173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72176" y="4174585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963300" y="3936819"/>
            <a:ext cx="5295899" cy="254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23"/>
          <p:cNvSpPr txBox="1">
            <a:spLocks noGrp="1"/>
          </p:cNvSpPr>
          <p:nvPr>
            <p:ph type="subTitle" idx="1"/>
          </p:nvPr>
        </p:nvSpPr>
        <p:spPr>
          <a:xfrm>
            <a:off x="2990696" y="3640836"/>
            <a:ext cx="43188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23"/>
          <p:cNvSpPr txBox="1">
            <a:spLocks noGrp="1"/>
          </p:cNvSpPr>
          <p:nvPr>
            <p:ph type="subTitle" idx="2"/>
          </p:nvPr>
        </p:nvSpPr>
        <p:spPr>
          <a:xfrm>
            <a:off x="1834496" y="1964437"/>
            <a:ext cx="43188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23"/>
          <p:cNvSpPr txBox="1">
            <a:spLocks noGrp="1"/>
          </p:cNvSpPr>
          <p:nvPr>
            <p:ph type="subTitle" idx="3"/>
          </p:nvPr>
        </p:nvSpPr>
        <p:spPr>
          <a:xfrm>
            <a:off x="1834496" y="1476813"/>
            <a:ext cx="431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0" name="Google Shape;1600;p23"/>
          <p:cNvSpPr txBox="1">
            <a:spLocks noGrp="1"/>
          </p:cNvSpPr>
          <p:nvPr>
            <p:ph type="subTitle" idx="4"/>
          </p:nvPr>
        </p:nvSpPr>
        <p:spPr>
          <a:xfrm>
            <a:off x="2990704" y="3153213"/>
            <a:ext cx="431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601" name="Google Shape;16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43651" y="-1140056"/>
            <a:ext cx="5295899" cy="2540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2" name="Google Shape;1602;p23"/>
          <p:cNvGrpSpPr/>
          <p:nvPr/>
        </p:nvGrpSpPr>
        <p:grpSpPr>
          <a:xfrm rot="-401264">
            <a:off x="-584108" y="13034"/>
            <a:ext cx="1464787" cy="1541509"/>
            <a:chOff x="4138184" y="930105"/>
            <a:chExt cx="3868174" cy="4070780"/>
          </a:xfrm>
        </p:grpSpPr>
        <p:sp>
          <p:nvSpPr>
            <p:cNvPr id="1603" name="Google Shape;1603;p23"/>
            <p:cNvSpPr/>
            <p:nvPr/>
          </p:nvSpPr>
          <p:spPr>
            <a:xfrm>
              <a:off x="4443675" y="2864062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2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605" name="Google Shape;1605;p2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2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2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2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2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2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2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2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2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2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0" name="Google Shape;1740;p23"/>
          <p:cNvSpPr/>
          <p:nvPr/>
        </p:nvSpPr>
        <p:spPr>
          <a:xfrm>
            <a:off x="-104775" y="1695450"/>
            <a:ext cx="629775" cy="3886200"/>
          </a:xfrm>
          <a:custGeom>
            <a:avLst/>
            <a:gdLst/>
            <a:ahLst/>
            <a:cxnLst/>
            <a:rect l="l" t="t" r="r" b="b"/>
            <a:pathLst>
              <a:path w="25191" h="155448" extrusionOk="0">
                <a:moveTo>
                  <a:pt x="0" y="0"/>
                </a:moveTo>
                <a:cubicBezTo>
                  <a:pt x="2018" y="10090"/>
                  <a:pt x="16342" y="14976"/>
                  <a:pt x="17907" y="25146"/>
                </a:cubicBezTo>
                <a:cubicBezTo>
                  <a:pt x="20160" y="39790"/>
                  <a:pt x="1022" y="54581"/>
                  <a:pt x="6858" y="68199"/>
                </a:cubicBezTo>
                <a:cubicBezTo>
                  <a:pt x="8962" y="73109"/>
                  <a:pt x="16860" y="74200"/>
                  <a:pt x="22098" y="73152"/>
                </a:cubicBezTo>
                <a:cubicBezTo>
                  <a:pt x="24849" y="72602"/>
                  <a:pt x="24142" y="64770"/>
                  <a:pt x="21336" y="64770"/>
                </a:cubicBezTo>
                <a:cubicBezTo>
                  <a:pt x="18551" y="64770"/>
                  <a:pt x="18215" y="69622"/>
                  <a:pt x="17907" y="72390"/>
                </a:cubicBezTo>
                <a:cubicBezTo>
                  <a:pt x="17289" y="77950"/>
                  <a:pt x="16048" y="83669"/>
                  <a:pt x="17145" y="89154"/>
                </a:cubicBezTo>
                <a:cubicBezTo>
                  <a:pt x="17936" y="93110"/>
                  <a:pt x="21752" y="95943"/>
                  <a:pt x="22860" y="99822"/>
                </a:cubicBezTo>
                <a:cubicBezTo>
                  <a:pt x="25130" y="107768"/>
                  <a:pt x="26077" y="116588"/>
                  <a:pt x="24003" y="124587"/>
                </a:cubicBezTo>
                <a:cubicBezTo>
                  <a:pt x="22238" y="131393"/>
                  <a:pt x="20766" y="138618"/>
                  <a:pt x="16764" y="144399"/>
                </a:cubicBezTo>
                <a:cubicBezTo>
                  <a:pt x="14370" y="147857"/>
                  <a:pt x="10668" y="151242"/>
                  <a:pt x="10668" y="155448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741" name="Google Shape;1741;p23"/>
          <p:cNvSpPr/>
          <p:nvPr/>
        </p:nvSpPr>
        <p:spPr>
          <a:xfrm>
            <a:off x="5800725" y="-133350"/>
            <a:ext cx="3829050" cy="4267200"/>
          </a:xfrm>
          <a:custGeom>
            <a:avLst/>
            <a:gdLst/>
            <a:ahLst/>
            <a:cxnLst/>
            <a:rect l="l" t="t" r="r" b="b"/>
            <a:pathLst>
              <a:path w="153162" h="170688" extrusionOk="0">
                <a:moveTo>
                  <a:pt x="0" y="0"/>
                </a:moveTo>
                <a:cubicBezTo>
                  <a:pt x="1503" y="9020"/>
                  <a:pt x="12894" y="14358"/>
                  <a:pt x="21717" y="16764"/>
                </a:cubicBezTo>
                <a:cubicBezTo>
                  <a:pt x="33191" y="19893"/>
                  <a:pt x="45488" y="23287"/>
                  <a:pt x="57150" y="20955"/>
                </a:cubicBezTo>
                <a:cubicBezTo>
                  <a:pt x="59949" y="20395"/>
                  <a:pt x="63829" y="19182"/>
                  <a:pt x="64389" y="16383"/>
                </a:cubicBezTo>
                <a:cubicBezTo>
                  <a:pt x="64900" y="13828"/>
                  <a:pt x="61610" y="10157"/>
                  <a:pt x="59055" y="10668"/>
                </a:cubicBezTo>
                <a:cubicBezTo>
                  <a:pt x="56335" y="11212"/>
                  <a:pt x="58860" y="17429"/>
                  <a:pt x="61341" y="18669"/>
                </a:cubicBezTo>
                <a:cubicBezTo>
                  <a:pt x="74784" y="25390"/>
                  <a:pt x="91361" y="16900"/>
                  <a:pt x="106299" y="15240"/>
                </a:cubicBezTo>
                <a:cubicBezTo>
                  <a:pt x="111097" y="14707"/>
                  <a:pt x="117068" y="12530"/>
                  <a:pt x="120777" y="15621"/>
                </a:cubicBezTo>
                <a:cubicBezTo>
                  <a:pt x="128509" y="22064"/>
                  <a:pt x="118208" y="35662"/>
                  <a:pt x="115443" y="45339"/>
                </a:cubicBezTo>
                <a:cubicBezTo>
                  <a:pt x="113216" y="53132"/>
                  <a:pt x="124677" y="58667"/>
                  <a:pt x="129540" y="65151"/>
                </a:cubicBezTo>
                <a:cubicBezTo>
                  <a:pt x="131451" y="67699"/>
                  <a:pt x="130302" y="71491"/>
                  <a:pt x="130302" y="74676"/>
                </a:cubicBezTo>
                <a:cubicBezTo>
                  <a:pt x="130302" y="88540"/>
                  <a:pt x="112776" y="98531"/>
                  <a:pt x="112776" y="112395"/>
                </a:cubicBezTo>
                <a:cubicBezTo>
                  <a:pt x="112776" y="123658"/>
                  <a:pt x="122994" y="132567"/>
                  <a:pt x="129540" y="141732"/>
                </a:cubicBezTo>
                <a:cubicBezTo>
                  <a:pt x="136780" y="151868"/>
                  <a:pt x="144354" y="161880"/>
                  <a:pt x="153162" y="170688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1742" name="Google Shape;1742;p23"/>
          <p:cNvPicPr preferRelativeResize="0"/>
          <p:nvPr/>
        </p:nvPicPr>
        <p:blipFill rotWithShape="1">
          <a:blip r:embed="rId4">
            <a:alphaModFix/>
          </a:blip>
          <a:srcRect l="8076" t="22301" r="19622" b="22306"/>
          <a:stretch/>
        </p:blipFill>
        <p:spPr>
          <a:xfrm>
            <a:off x="-1392950" y="4248150"/>
            <a:ext cx="3829051" cy="12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2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24"/>
          <p:cNvSpPr txBox="1">
            <a:spLocks noGrp="1"/>
          </p:cNvSpPr>
          <p:nvPr>
            <p:ph type="subTitle" idx="1"/>
          </p:nvPr>
        </p:nvSpPr>
        <p:spPr>
          <a:xfrm>
            <a:off x="4730353" y="1429500"/>
            <a:ext cx="36936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24"/>
          <p:cNvSpPr txBox="1">
            <a:spLocks noGrp="1"/>
          </p:cNvSpPr>
          <p:nvPr>
            <p:ph type="subTitle" idx="2"/>
          </p:nvPr>
        </p:nvSpPr>
        <p:spPr>
          <a:xfrm>
            <a:off x="720000" y="1429500"/>
            <a:ext cx="36936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49" name="Google Shape;17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76" y="-1243691"/>
            <a:ext cx="5295901" cy="23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101" y="3773527"/>
            <a:ext cx="5295899" cy="225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24"/>
          <p:cNvSpPr/>
          <p:nvPr/>
        </p:nvSpPr>
        <p:spPr>
          <a:xfrm rot="-251187">
            <a:off x="7194911" y="-190501"/>
            <a:ext cx="2287827" cy="5467176"/>
          </a:xfrm>
          <a:custGeom>
            <a:avLst/>
            <a:gdLst/>
            <a:ahLst/>
            <a:cxnLst/>
            <a:rect l="l" t="t" r="r" b="b"/>
            <a:pathLst>
              <a:path w="91516" h="218694" extrusionOk="0">
                <a:moveTo>
                  <a:pt x="6336" y="0"/>
                </a:moveTo>
                <a:cubicBezTo>
                  <a:pt x="2426" y="2932"/>
                  <a:pt x="-719" y="8542"/>
                  <a:pt x="240" y="13335"/>
                </a:cubicBezTo>
                <a:cubicBezTo>
                  <a:pt x="1262" y="18447"/>
                  <a:pt x="8033" y="21361"/>
                  <a:pt x="13194" y="22098"/>
                </a:cubicBezTo>
                <a:cubicBezTo>
                  <a:pt x="32334" y="24832"/>
                  <a:pt x="65916" y="13184"/>
                  <a:pt x="70344" y="32004"/>
                </a:cubicBezTo>
                <a:cubicBezTo>
                  <a:pt x="72191" y="39855"/>
                  <a:pt x="70473" y="48594"/>
                  <a:pt x="67296" y="56007"/>
                </a:cubicBezTo>
                <a:cubicBezTo>
                  <a:pt x="64745" y="61960"/>
                  <a:pt x="59217" y="66763"/>
                  <a:pt x="58152" y="73152"/>
                </a:cubicBezTo>
                <a:cubicBezTo>
                  <a:pt x="57443" y="77406"/>
                  <a:pt x="59750" y="81664"/>
                  <a:pt x="61200" y="85725"/>
                </a:cubicBezTo>
                <a:cubicBezTo>
                  <a:pt x="64704" y="95535"/>
                  <a:pt x="76519" y="99914"/>
                  <a:pt x="83298" y="107823"/>
                </a:cubicBezTo>
                <a:cubicBezTo>
                  <a:pt x="88991" y="114465"/>
                  <a:pt x="94643" y="126351"/>
                  <a:pt x="89394" y="133350"/>
                </a:cubicBezTo>
                <a:cubicBezTo>
                  <a:pt x="86292" y="137486"/>
                  <a:pt x="80848" y="140589"/>
                  <a:pt x="75678" y="140589"/>
                </a:cubicBezTo>
                <a:cubicBezTo>
                  <a:pt x="72534" y="140589"/>
                  <a:pt x="70440" y="136621"/>
                  <a:pt x="69201" y="133731"/>
                </a:cubicBezTo>
                <a:cubicBezTo>
                  <a:pt x="66618" y="127705"/>
                  <a:pt x="74243" y="113033"/>
                  <a:pt x="79488" y="116967"/>
                </a:cubicBezTo>
                <a:cubicBezTo>
                  <a:pt x="96619" y="129815"/>
                  <a:pt x="54966" y="153252"/>
                  <a:pt x="50151" y="174117"/>
                </a:cubicBezTo>
                <a:cubicBezTo>
                  <a:pt x="48398" y="181715"/>
                  <a:pt x="58734" y="187272"/>
                  <a:pt x="64248" y="192786"/>
                </a:cubicBezTo>
                <a:cubicBezTo>
                  <a:pt x="70501" y="199039"/>
                  <a:pt x="69963" y="209850"/>
                  <a:pt x="69963" y="21869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752" name="Google Shape;1752;p24"/>
          <p:cNvSpPr/>
          <p:nvPr/>
        </p:nvSpPr>
        <p:spPr>
          <a:xfrm>
            <a:off x="4724400" y="4609318"/>
            <a:ext cx="3905250" cy="915175"/>
          </a:xfrm>
          <a:custGeom>
            <a:avLst/>
            <a:gdLst/>
            <a:ahLst/>
            <a:cxnLst/>
            <a:rect l="l" t="t" r="r" b="b"/>
            <a:pathLst>
              <a:path w="156210" h="36607" extrusionOk="0">
                <a:moveTo>
                  <a:pt x="0" y="20605"/>
                </a:moveTo>
                <a:cubicBezTo>
                  <a:pt x="7819" y="22343"/>
                  <a:pt x="16102" y="23065"/>
                  <a:pt x="24003" y="21748"/>
                </a:cubicBezTo>
                <a:cubicBezTo>
                  <a:pt x="36962" y="19588"/>
                  <a:pt x="46333" y="7753"/>
                  <a:pt x="58293" y="2317"/>
                </a:cubicBezTo>
                <a:cubicBezTo>
                  <a:pt x="66617" y="-1467"/>
                  <a:pt x="76830" y="199"/>
                  <a:pt x="85725" y="2317"/>
                </a:cubicBezTo>
                <a:cubicBezTo>
                  <a:pt x="88937" y="3082"/>
                  <a:pt x="93119" y="3327"/>
                  <a:pt x="94869" y="6127"/>
                </a:cubicBezTo>
                <a:cubicBezTo>
                  <a:pt x="97166" y="9803"/>
                  <a:pt x="97153" y="14899"/>
                  <a:pt x="96012" y="19081"/>
                </a:cubicBezTo>
                <a:cubicBezTo>
                  <a:pt x="94446" y="24824"/>
                  <a:pt x="77195" y="28321"/>
                  <a:pt x="78486" y="22510"/>
                </a:cubicBezTo>
                <a:cubicBezTo>
                  <a:pt x="79985" y="15763"/>
                  <a:pt x="91005" y="15271"/>
                  <a:pt x="97917" y="15271"/>
                </a:cubicBezTo>
                <a:cubicBezTo>
                  <a:pt x="104161" y="15271"/>
                  <a:pt x="110847" y="14335"/>
                  <a:pt x="116586" y="16795"/>
                </a:cubicBezTo>
                <a:cubicBezTo>
                  <a:pt x="121931" y="19086"/>
                  <a:pt x="126396" y="23054"/>
                  <a:pt x="131445" y="25939"/>
                </a:cubicBezTo>
                <a:cubicBezTo>
                  <a:pt x="139249" y="30398"/>
                  <a:pt x="149854" y="30251"/>
                  <a:pt x="156210" y="36607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1753" name="Google Shape;1753;p24"/>
          <p:cNvPicPr preferRelativeResize="0"/>
          <p:nvPr/>
        </p:nvPicPr>
        <p:blipFill rotWithShape="1">
          <a:blip r:embed="rId5">
            <a:alphaModFix/>
          </a:blip>
          <a:srcRect t="15033" b="15040"/>
          <a:stretch/>
        </p:blipFill>
        <p:spPr>
          <a:xfrm>
            <a:off x="-882300" y="4152899"/>
            <a:ext cx="5295899" cy="180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2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25"/>
          <p:cNvSpPr txBox="1">
            <a:spLocks noGrp="1"/>
          </p:cNvSpPr>
          <p:nvPr>
            <p:ph type="subTitle" idx="1"/>
          </p:nvPr>
        </p:nvSpPr>
        <p:spPr>
          <a:xfrm>
            <a:off x="850162" y="3565100"/>
            <a:ext cx="23502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25"/>
          <p:cNvSpPr txBox="1">
            <a:spLocks noGrp="1"/>
          </p:cNvSpPr>
          <p:nvPr>
            <p:ph type="subTitle" idx="2"/>
          </p:nvPr>
        </p:nvSpPr>
        <p:spPr>
          <a:xfrm>
            <a:off x="3396900" y="2828325"/>
            <a:ext cx="23502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25"/>
          <p:cNvSpPr txBox="1">
            <a:spLocks noGrp="1"/>
          </p:cNvSpPr>
          <p:nvPr>
            <p:ph type="subTitle" idx="3"/>
          </p:nvPr>
        </p:nvSpPr>
        <p:spPr>
          <a:xfrm>
            <a:off x="5943638" y="3565100"/>
            <a:ext cx="23502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25"/>
          <p:cNvSpPr txBox="1">
            <a:spLocks noGrp="1"/>
          </p:cNvSpPr>
          <p:nvPr>
            <p:ph type="subTitle" idx="4"/>
          </p:nvPr>
        </p:nvSpPr>
        <p:spPr>
          <a:xfrm>
            <a:off x="850162" y="3110525"/>
            <a:ext cx="2350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2" name="Google Shape;1762;p25"/>
          <p:cNvSpPr txBox="1">
            <a:spLocks noGrp="1"/>
          </p:cNvSpPr>
          <p:nvPr>
            <p:ph type="subTitle" idx="5"/>
          </p:nvPr>
        </p:nvSpPr>
        <p:spPr>
          <a:xfrm>
            <a:off x="3396900" y="2373750"/>
            <a:ext cx="2350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3" name="Google Shape;1763;p25"/>
          <p:cNvSpPr txBox="1">
            <a:spLocks noGrp="1"/>
          </p:cNvSpPr>
          <p:nvPr>
            <p:ph type="subTitle" idx="6"/>
          </p:nvPr>
        </p:nvSpPr>
        <p:spPr>
          <a:xfrm>
            <a:off x="5943638" y="3110525"/>
            <a:ext cx="2350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764" name="Google Shape;17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476" y="-857991"/>
            <a:ext cx="5295899" cy="228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90724" y="-1342905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551" y="3555570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71724" y="3840471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25"/>
          <p:cNvSpPr/>
          <p:nvPr/>
        </p:nvSpPr>
        <p:spPr>
          <a:xfrm>
            <a:off x="-342900" y="1333500"/>
            <a:ext cx="968975" cy="2638425"/>
          </a:xfrm>
          <a:custGeom>
            <a:avLst/>
            <a:gdLst/>
            <a:ahLst/>
            <a:cxnLst/>
            <a:rect l="l" t="t" r="r" b="b"/>
            <a:pathLst>
              <a:path w="38759" h="105537" extrusionOk="0">
                <a:moveTo>
                  <a:pt x="4191" y="0"/>
                </a:moveTo>
                <a:cubicBezTo>
                  <a:pt x="7031" y="11359"/>
                  <a:pt x="15531" y="24575"/>
                  <a:pt x="27051" y="26670"/>
                </a:cubicBezTo>
                <a:cubicBezTo>
                  <a:pt x="30091" y="27223"/>
                  <a:pt x="33575" y="26784"/>
                  <a:pt x="36195" y="25146"/>
                </a:cubicBezTo>
                <a:cubicBezTo>
                  <a:pt x="40096" y="22708"/>
                  <a:pt x="39243" y="11938"/>
                  <a:pt x="34671" y="11430"/>
                </a:cubicBezTo>
                <a:cubicBezTo>
                  <a:pt x="17836" y="9559"/>
                  <a:pt x="29394" y="45228"/>
                  <a:pt x="30861" y="62103"/>
                </a:cubicBezTo>
                <a:cubicBezTo>
                  <a:pt x="32400" y="79797"/>
                  <a:pt x="12559" y="92978"/>
                  <a:pt x="0" y="105537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769" name="Google Shape;1769;p25"/>
          <p:cNvSpPr/>
          <p:nvPr/>
        </p:nvSpPr>
        <p:spPr>
          <a:xfrm>
            <a:off x="2105025" y="4814237"/>
            <a:ext cx="5638800" cy="519775"/>
          </a:xfrm>
          <a:custGeom>
            <a:avLst/>
            <a:gdLst/>
            <a:ahLst/>
            <a:cxnLst/>
            <a:rect l="l" t="t" r="r" b="b"/>
            <a:pathLst>
              <a:path w="225552" h="20791" extrusionOk="0">
                <a:moveTo>
                  <a:pt x="0" y="20791"/>
                </a:moveTo>
                <a:cubicBezTo>
                  <a:pt x="15450" y="8774"/>
                  <a:pt x="37011" y="1640"/>
                  <a:pt x="56388" y="4408"/>
                </a:cubicBezTo>
                <a:cubicBezTo>
                  <a:pt x="72093" y="6652"/>
                  <a:pt x="85917" y="17568"/>
                  <a:pt x="101727" y="18886"/>
                </a:cubicBezTo>
                <a:cubicBezTo>
                  <a:pt x="123511" y="20701"/>
                  <a:pt x="142808" y="2032"/>
                  <a:pt x="164592" y="217"/>
                </a:cubicBezTo>
                <a:cubicBezTo>
                  <a:pt x="185376" y="-1515"/>
                  <a:pt x="204980" y="10885"/>
                  <a:pt x="225552" y="1431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770" name="Google Shape;1770;p25"/>
          <p:cNvSpPr/>
          <p:nvPr/>
        </p:nvSpPr>
        <p:spPr>
          <a:xfrm>
            <a:off x="8601075" y="-152400"/>
            <a:ext cx="781050" cy="3276600"/>
          </a:xfrm>
          <a:custGeom>
            <a:avLst/>
            <a:gdLst/>
            <a:ahLst/>
            <a:cxnLst/>
            <a:rect l="l" t="t" r="r" b="b"/>
            <a:pathLst>
              <a:path w="31242" h="131064" extrusionOk="0">
                <a:moveTo>
                  <a:pt x="18669" y="0"/>
                </a:moveTo>
                <a:cubicBezTo>
                  <a:pt x="11045" y="3812"/>
                  <a:pt x="3631" y="12864"/>
                  <a:pt x="4572" y="21336"/>
                </a:cubicBezTo>
                <a:cubicBezTo>
                  <a:pt x="5953" y="33766"/>
                  <a:pt x="16642" y="47107"/>
                  <a:pt x="11049" y="58293"/>
                </a:cubicBezTo>
                <a:cubicBezTo>
                  <a:pt x="10002" y="60388"/>
                  <a:pt x="8011" y="62406"/>
                  <a:pt x="5715" y="62865"/>
                </a:cubicBezTo>
                <a:cubicBezTo>
                  <a:pt x="3243" y="63359"/>
                  <a:pt x="0" y="60433"/>
                  <a:pt x="0" y="57912"/>
                </a:cubicBezTo>
                <a:cubicBezTo>
                  <a:pt x="0" y="54418"/>
                  <a:pt x="7875" y="51640"/>
                  <a:pt x="9906" y="54483"/>
                </a:cubicBezTo>
                <a:cubicBezTo>
                  <a:pt x="14347" y="60701"/>
                  <a:pt x="6873" y="69581"/>
                  <a:pt x="3810" y="76581"/>
                </a:cubicBezTo>
                <a:cubicBezTo>
                  <a:pt x="-11" y="85314"/>
                  <a:pt x="-347" y="96113"/>
                  <a:pt x="2667" y="105156"/>
                </a:cubicBezTo>
                <a:cubicBezTo>
                  <a:pt x="6733" y="117353"/>
                  <a:pt x="31242" y="118207"/>
                  <a:pt x="31242" y="13106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771" name="Google Shape;1771;p25"/>
          <p:cNvGrpSpPr/>
          <p:nvPr/>
        </p:nvGrpSpPr>
        <p:grpSpPr>
          <a:xfrm rot="-1242288">
            <a:off x="7836536" y="4471204"/>
            <a:ext cx="1429970" cy="1600586"/>
            <a:chOff x="4138184" y="930105"/>
            <a:chExt cx="3868174" cy="4329704"/>
          </a:xfrm>
        </p:grpSpPr>
        <p:sp>
          <p:nvSpPr>
            <p:cNvPr id="1772" name="Google Shape;1772;p25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3" name="Google Shape;1773;p2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774" name="Google Shape;1774;p2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2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2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2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2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2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2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2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2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2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2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2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2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2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2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2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2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2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2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2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2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2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2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2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2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2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2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2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2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2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2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2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2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2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2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2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2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2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2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2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2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2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2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2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2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2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2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2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2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2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2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2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2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2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2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2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2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2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2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2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2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2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2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2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2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2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2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2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2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2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2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2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2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2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2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2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2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2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2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2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2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2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2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2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09" name="Google Shape;1909;p25"/>
          <p:cNvGrpSpPr/>
          <p:nvPr/>
        </p:nvGrpSpPr>
        <p:grpSpPr>
          <a:xfrm rot="1374575">
            <a:off x="-551204" y="-260753"/>
            <a:ext cx="1429904" cy="1600512"/>
            <a:chOff x="4138184" y="930105"/>
            <a:chExt cx="3868174" cy="4329704"/>
          </a:xfrm>
        </p:grpSpPr>
        <p:sp>
          <p:nvSpPr>
            <p:cNvPr id="1910" name="Google Shape;1910;p25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1" name="Google Shape;1911;p2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912" name="Google Shape;1912;p2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2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2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2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2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2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2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2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2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2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2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2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2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2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2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2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2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2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2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2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2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2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2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2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2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2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2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2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2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2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2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2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2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2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2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2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2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2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2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2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2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2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2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2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2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2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2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2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2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2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2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2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2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2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2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2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2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2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2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2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2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2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2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2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2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2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2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2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2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2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2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2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2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2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2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2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2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2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47" name="Google Shape;204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2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26"/>
          <p:cNvSpPr txBox="1">
            <a:spLocks noGrp="1"/>
          </p:cNvSpPr>
          <p:nvPr>
            <p:ph type="subTitle" idx="1"/>
          </p:nvPr>
        </p:nvSpPr>
        <p:spPr>
          <a:xfrm>
            <a:off x="910500" y="1985500"/>
            <a:ext cx="2141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2" name="Google Shape;2052;p26"/>
          <p:cNvSpPr txBox="1">
            <a:spLocks noGrp="1"/>
          </p:cNvSpPr>
          <p:nvPr>
            <p:ph type="subTitle" idx="2"/>
          </p:nvPr>
        </p:nvSpPr>
        <p:spPr>
          <a:xfrm>
            <a:off x="6092400" y="1985500"/>
            <a:ext cx="2141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26"/>
          <p:cNvSpPr txBox="1">
            <a:spLocks noGrp="1"/>
          </p:cNvSpPr>
          <p:nvPr>
            <p:ph type="subTitle" idx="3"/>
          </p:nvPr>
        </p:nvSpPr>
        <p:spPr>
          <a:xfrm>
            <a:off x="910500" y="3404688"/>
            <a:ext cx="2141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26"/>
          <p:cNvSpPr txBox="1">
            <a:spLocks noGrp="1"/>
          </p:cNvSpPr>
          <p:nvPr>
            <p:ph type="subTitle" idx="4"/>
          </p:nvPr>
        </p:nvSpPr>
        <p:spPr>
          <a:xfrm>
            <a:off x="6092400" y="3404688"/>
            <a:ext cx="2141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5" name="Google Shape;2055;p26"/>
          <p:cNvSpPr txBox="1">
            <a:spLocks noGrp="1"/>
          </p:cNvSpPr>
          <p:nvPr>
            <p:ph type="subTitle" idx="5"/>
          </p:nvPr>
        </p:nvSpPr>
        <p:spPr>
          <a:xfrm>
            <a:off x="910500" y="1701900"/>
            <a:ext cx="214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6" name="Google Shape;2056;p26"/>
          <p:cNvSpPr txBox="1">
            <a:spLocks noGrp="1"/>
          </p:cNvSpPr>
          <p:nvPr>
            <p:ph type="subTitle" idx="6"/>
          </p:nvPr>
        </p:nvSpPr>
        <p:spPr>
          <a:xfrm>
            <a:off x="910500" y="3121163"/>
            <a:ext cx="214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7" name="Google Shape;2057;p26"/>
          <p:cNvSpPr txBox="1">
            <a:spLocks noGrp="1"/>
          </p:cNvSpPr>
          <p:nvPr>
            <p:ph type="subTitle" idx="7"/>
          </p:nvPr>
        </p:nvSpPr>
        <p:spPr>
          <a:xfrm>
            <a:off x="6092396" y="1701900"/>
            <a:ext cx="214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8" name="Google Shape;2058;p26"/>
          <p:cNvSpPr txBox="1">
            <a:spLocks noGrp="1"/>
          </p:cNvSpPr>
          <p:nvPr>
            <p:ph type="subTitle" idx="8"/>
          </p:nvPr>
        </p:nvSpPr>
        <p:spPr>
          <a:xfrm>
            <a:off x="6092396" y="3121163"/>
            <a:ext cx="214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059" name="Google Shape;20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89549" y="3771084"/>
            <a:ext cx="5295901" cy="23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826" y="3574481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032424" y="-1208048"/>
            <a:ext cx="5295899" cy="2586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2" name="Google Shape;2062;p26"/>
          <p:cNvGrpSpPr/>
          <p:nvPr/>
        </p:nvGrpSpPr>
        <p:grpSpPr>
          <a:xfrm rot="-5400000">
            <a:off x="72297" y="4222928"/>
            <a:ext cx="1429677" cy="1600259"/>
            <a:chOff x="4138184" y="930105"/>
            <a:chExt cx="3868174" cy="4329704"/>
          </a:xfrm>
        </p:grpSpPr>
        <p:sp>
          <p:nvSpPr>
            <p:cNvPr id="2063" name="Google Shape;2063;p26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2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065" name="Google Shape;2065;p2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2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2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2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2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2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2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2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2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2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2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2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2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2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2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2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2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2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2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2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2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2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2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2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2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2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2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2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2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2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2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2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2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2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2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2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2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2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2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2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2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2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2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2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2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2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2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2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2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2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2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2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2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2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0" name="Google Shape;2200;p26"/>
          <p:cNvSpPr/>
          <p:nvPr/>
        </p:nvSpPr>
        <p:spPr>
          <a:xfrm>
            <a:off x="-809625" y="-276225"/>
            <a:ext cx="8086725" cy="675200"/>
          </a:xfrm>
          <a:custGeom>
            <a:avLst/>
            <a:gdLst/>
            <a:ahLst/>
            <a:cxnLst/>
            <a:rect l="l" t="t" r="r" b="b"/>
            <a:pathLst>
              <a:path w="323469" h="27008" extrusionOk="0">
                <a:moveTo>
                  <a:pt x="0" y="15621"/>
                </a:moveTo>
                <a:cubicBezTo>
                  <a:pt x="16062" y="20210"/>
                  <a:pt x="32851" y="24168"/>
                  <a:pt x="49530" y="23241"/>
                </a:cubicBezTo>
                <a:cubicBezTo>
                  <a:pt x="61126" y="22597"/>
                  <a:pt x="71889" y="16456"/>
                  <a:pt x="83439" y="15240"/>
                </a:cubicBezTo>
                <a:cubicBezTo>
                  <a:pt x="99366" y="13564"/>
                  <a:pt x="115528" y="11566"/>
                  <a:pt x="131445" y="13335"/>
                </a:cubicBezTo>
                <a:cubicBezTo>
                  <a:pt x="148560" y="15237"/>
                  <a:pt x="164186" y="25349"/>
                  <a:pt x="181356" y="26670"/>
                </a:cubicBezTo>
                <a:cubicBezTo>
                  <a:pt x="192643" y="27538"/>
                  <a:pt x="204098" y="26626"/>
                  <a:pt x="215265" y="24765"/>
                </a:cubicBezTo>
                <a:cubicBezTo>
                  <a:pt x="222686" y="23528"/>
                  <a:pt x="228773" y="17447"/>
                  <a:pt x="236220" y="16383"/>
                </a:cubicBezTo>
                <a:cubicBezTo>
                  <a:pt x="254854" y="13721"/>
                  <a:pt x="274150" y="23123"/>
                  <a:pt x="292608" y="19431"/>
                </a:cubicBezTo>
                <a:cubicBezTo>
                  <a:pt x="304528" y="17047"/>
                  <a:pt x="312596" y="5436"/>
                  <a:pt x="323469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201" name="Google Shape;2201;p26"/>
          <p:cNvSpPr/>
          <p:nvPr/>
        </p:nvSpPr>
        <p:spPr>
          <a:xfrm>
            <a:off x="1866900" y="4644105"/>
            <a:ext cx="9334500" cy="604175"/>
          </a:xfrm>
          <a:custGeom>
            <a:avLst/>
            <a:gdLst/>
            <a:ahLst/>
            <a:cxnLst/>
            <a:rect l="l" t="t" r="r" b="b"/>
            <a:pathLst>
              <a:path w="373380" h="24167" extrusionOk="0">
                <a:moveTo>
                  <a:pt x="373380" y="10070"/>
                </a:moveTo>
                <a:cubicBezTo>
                  <a:pt x="364752" y="6834"/>
                  <a:pt x="355125" y="7475"/>
                  <a:pt x="345948" y="6641"/>
                </a:cubicBezTo>
                <a:cubicBezTo>
                  <a:pt x="328237" y="5031"/>
                  <a:pt x="310331" y="4021"/>
                  <a:pt x="292608" y="5498"/>
                </a:cubicBezTo>
                <a:cubicBezTo>
                  <a:pt x="283691" y="6241"/>
                  <a:pt x="274841" y="7656"/>
                  <a:pt x="265938" y="8546"/>
                </a:cubicBezTo>
                <a:cubicBezTo>
                  <a:pt x="259999" y="9140"/>
                  <a:pt x="252806" y="12127"/>
                  <a:pt x="248031" y="8546"/>
                </a:cubicBezTo>
                <a:cubicBezTo>
                  <a:pt x="245976" y="7005"/>
                  <a:pt x="246877" y="2075"/>
                  <a:pt x="249174" y="926"/>
                </a:cubicBezTo>
                <a:cubicBezTo>
                  <a:pt x="251826" y="-400"/>
                  <a:pt x="257518" y="-485"/>
                  <a:pt x="257937" y="2450"/>
                </a:cubicBezTo>
                <a:cubicBezTo>
                  <a:pt x="258889" y="9113"/>
                  <a:pt x="247523" y="13118"/>
                  <a:pt x="240792" y="13118"/>
                </a:cubicBezTo>
                <a:cubicBezTo>
                  <a:pt x="209626" y="13118"/>
                  <a:pt x="178505" y="5196"/>
                  <a:pt x="147447" y="7784"/>
                </a:cubicBezTo>
                <a:cubicBezTo>
                  <a:pt x="131358" y="9125"/>
                  <a:pt x="116347" y="18452"/>
                  <a:pt x="100203" y="18452"/>
                </a:cubicBezTo>
                <a:cubicBezTo>
                  <a:pt x="84686" y="18452"/>
                  <a:pt x="69881" y="11614"/>
                  <a:pt x="54483" y="9689"/>
                </a:cubicBezTo>
                <a:cubicBezTo>
                  <a:pt x="35837" y="7358"/>
                  <a:pt x="16807" y="15763"/>
                  <a:pt x="0" y="24167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202" name="Google Shape;2202;p26"/>
          <p:cNvGrpSpPr/>
          <p:nvPr/>
        </p:nvGrpSpPr>
        <p:grpSpPr>
          <a:xfrm rot="-7391998">
            <a:off x="8105838" y="-32442"/>
            <a:ext cx="1819956" cy="1388273"/>
            <a:chOff x="3082740" y="930105"/>
            <a:chExt cx="4923618" cy="3755764"/>
          </a:xfrm>
        </p:grpSpPr>
        <p:sp>
          <p:nvSpPr>
            <p:cNvPr id="2203" name="Google Shape;2203;p26"/>
            <p:cNvSpPr/>
            <p:nvPr/>
          </p:nvSpPr>
          <p:spPr>
            <a:xfrm>
              <a:off x="3082740" y="1411676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2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205" name="Google Shape;2205;p2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2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2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2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2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2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2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2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2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2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2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2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2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2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2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2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2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2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2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2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2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2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2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2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2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2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2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2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2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2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2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2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2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2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2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2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2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2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2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2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2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2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2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2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2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2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2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2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2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2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2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2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2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2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2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2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2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2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2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2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0" name="Google Shape;2340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Google Shape;2342;p2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44" name="Google Shape;2344;p27"/>
          <p:cNvSpPr txBox="1">
            <a:spLocks noGrp="1"/>
          </p:cNvSpPr>
          <p:nvPr>
            <p:ph type="subTitle" idx="1"/>
          </p:nvPr>
        </p:nvSpPr>
        <p:spPr>
          <a:xfrm>
            <a:off x="775825" y="2296866"/>
            <a:ext cx="217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5" name="Google Shape;2345;p27"/>
          <p:cNvSpPr txBox="1">
            <a:spLocks noGrp="1"/>
          </p:cNvSpPr>
          <p:nvPr>
            <p:ph type="subTitle" idx="2"/>
          </p:nvPr>
        </p:nvSpPr>
        <p:spPr>
          <a:xfrm>
            <a:off x="3483485" y="2296866"/>
            <a:ext cx="217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27"/>
          <p:cNvSpPr txBox="1">
            <a:spLocks noGrp="1"/>
          </p:cNvSpPr>
          <p:nvPr>
            <p:ph type="subTitle" idx="3"/>
          </p:nvPr>
        </p:nvSpPr>
        <p:spPr>
          <a:xfrm>
            <a:off x="775825" y="4062051"/>
            <a:ext cx="217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7" name="Google Shape;2347;p27"/>
          <p:cNvSpPr txBox="1">
            <a:spLocks noGrp="1"/>
          </p:cNvSpPr>
          <p:nvPr>
            <p:ph type="subTitle" idx="4"/>
          </p:nvPr>
        </p:nvSpPr>
        <p:spPr>
          <a:xfrm>
            <a:off x="3483485" y="4062051"/>
            <a:ext cx="217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5"/>
          </p:nvPr>
        </p:nvSpPr>
        <p:spPr>
          <a:xfrm>
            <a:off x="6191133" y="2296866"/>
            <a:ext cx="217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7"/>
          <p:cNvSpPr txBox="1">
            <a:spLocks noGrp="1"/>
          </p:cNvSpPr>
          <p:nvPr>
            <p:ph type="subTitle" idx="6"/>
          </p:nvPr>
        </p:nvSpPr>
        <p:spPr>
          <a:xfrm>
            <a:off x="6191133" y="4062051"/>
            <a:ext cx="217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0" name="Google Shape;2350;p27"/>
          <p:cNvSpPr txBox="1">
            <a:spLocks noGrp="1"/>
          </p:cNvSpPr>
          <p:nvPr>
            <p:ph type="subTitle" idx="7"/>
          </p:nvPr>
        </p:nvSpPr>
        <p:spPr>
          <a:xfrm>
            <a:off x="775825" y="2035375"/>
            <a:ext cx="2177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1" name="Google Shape;2351;p27"/>
          <p:cNvSpPr txBox="1">
            <a:spLocks noGrp="1"/>
          </p:cNvSpPr>
          <p:nvPr>
            <p:ph type="subTitle" idx="8"/>
          </p:nvPr>
        </p:nvSpPr>
        <p:spPr>
          <a:xfrm>
            <a:off x="3483485" y="2035375"/>
            <a:ext cx="2177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2" name="Google Shape;2352;p27"/>
          <p:cNvSpPr txBox="1">
            <a:spLocks noGrp="1"/>
          </p:cNvSpPr>
          <p:nvPr>
            <p:ph type="subTitle" idx="9"/>
          </p:nvPr>
        </p:nvSpPr>
        <p:spPr>
          <a:xfrm>
            <a:off x="6191133" y="2035375"/>
            <a:ext cx="2177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3" name="Google Shape;2353;p27"/>
          <p:cNvSpPr txBox="1">
            <a:spLocks noGrp="1"/>
          </p:cNvSpPr>
          <p:nvPr>
            <p:ph type="subTitle" idx="13"/>
          </p:nvPr>
        </p:nvSpPr>
        <p:spPr>
          <a:xfrm>
            <a:off x="775825" y="3799425"/>
            <a:ext cx="2177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4" name="Google Shape;2354;p27"/>
          <p:cNvSpPr txBox="1">
            <a:spLocks noGrp="1"/>
          </p:cNvSpPr>
          <p:nvPr>
            <p:ph type="subTitle" idx="14"/>
          </p:nvPr>
        </p:nvSpPr>
        <p:spPr>
          <a:xfrm>
            <a:off x="3483485" y="3799424"/>
            <a:ext cx="2177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5" name="Google Shape;2355;p27"/>
          <p:cNvSpPr txBox="1">
            <a:spLocks noGrp="1"/>
          </p:cNvSpPr>
          <p:nvPr>
            <p:ph type="subTitle" idx="15"/>
          </p:nvPr>
        </p:nvSpPr>
        <p:spPr>
          <a:xfrm>
            <a:off x="6191133" y="3799425"/>
            <a:ext cx="2177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356" name="Google Shape;23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70524" y="-826609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651" y="-910298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76524" y="4083676"/>
            <a:ext cx="5295897" cy="22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051" y="4083676"/>
            <a:ext cx="5295897" cy="2290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0" name="Google Shape;2360;p27"/>
          <p:cNvGrpSpPr/>
          <p:nvPr/>
        </p:nvGrpSpPr>
        <p:grpSpPr>
          <a:xfrm rot="-1478259">
            <a:off x="-523033" y="2736311"/>
            <a:ext cx="1429879" cy="1600485"/>
            <a:chOff x="4138184" y="930105"/>
            <a:chExt cx="3868174" cy="4329704"/>
          </a:xfrm>
        </p:grpSpPr>
        <p:sp>
          <p:nvSpPr>
            <p:cNvPr id="2361" name="Google Shape;2361;p27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2" name="Google Shape;2362;p2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363" name="Google Shape;2363;p2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2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2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2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2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2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2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2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2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2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2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2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2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2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2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2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2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2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2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2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2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2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2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2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2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2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2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2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2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2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2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2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2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2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2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2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2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98" name="Google Shape;2498;p27"/>
          <p:cNvGrpSpPr/>
          <p:nvPr/>
        </p:nvGrpSpPr>
        <p:grpSpPr>
          <a:xfrm rot="-6170894">
            <a:off x="8212218" y="1602879"/>
            <a:ext cx="1896899" cy="1388338"/>
            <a:chOff x="2874822" y="930105"/>
            <a:chExt cx="5131535" cy="3755764"/>
          </a:xfrm>
        </p:grpSpPr>
        <p:sp>
          <p:nvSpPr>
            <p:cNvPr id="2499" name="Google Shape;2499;p27"/>
            <p:cNvSpPr/>
            <p:nvPr/>
          </p:nvSpPr>
          <p:spPr>
            <a:xfrm>
              <a:off x="2874822" y="123737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0" name="Google Shape;2500;p2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501" name="Google Shape;2501;p2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2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2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2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2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2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2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2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2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2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2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2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2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2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2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2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2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2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2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2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2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2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2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2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2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2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2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2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2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2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2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2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2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2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2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2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2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2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2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2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2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2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2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2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2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2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2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2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2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2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2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2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2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2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2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2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2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2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2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2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2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2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2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2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2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2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2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2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2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2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2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2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2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2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2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2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2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2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2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2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2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2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2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2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2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2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2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2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2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2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2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2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2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2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2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2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2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2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2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2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2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2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2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2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2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2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2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2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2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2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2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2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2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2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2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2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2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6" name="Google Shape;2636;p27"/>
          <p:cNvSpPr/>
          <p:nvPr/>
        </p:nvSpPr>
        <p:spPr>
          <a:xfrm>
            <a:off x="-450834" y="4191000"/>
            <a:ext cx="9794850" cy="1002925"/>
          </a:xfrm>
          <a:custGeom>
            <a:avLst/>
            <a:gdLst/>
            <a:ahLst/>
            <a:cxnLst/>
            <a:rect l="l" t="t" r="r" b="b"/>
            <a:pathLst>
              <a:path w="391794" h="40117" extrusionOk="0">
                <a:moveTo>
                  <a:pt x="3174" y="0"/>
                </a:moveTo>
                <a:cubicBezTo>
                  <a:pt x="-2909" y="6083"/>
                  <a:pt x="589" y="19772"/>
                  <a:pt x="6984" y="25527"/>
                </a:cubicBezTo>
                <a:cubicBezTo>
                  <a:pt x="13414" y="31314"/>
                  <a:pt x="25694" y="31850"/>
                  <a:pt x="32892" y="27051"/>
                </a:cubicBezTo>
                <a:cubicBezTo>
                  <a:pt x="35633" y="25223"/>
                  <a:pt x="38110" y="21519"/>
                  <a:pt x="37464" y="18288"/>
                </a:cubicBezTo>
                <a:cubicBezTo>
                  <a:pt x="36960" y="15766"/>
                  <a:pt x="33539" y="13778"/>
                  <a:pt x="30987" y="14097"/>
                </a:cubicBezTo>
                <a:cubicBezTo>
                  <a:pt x="25063" y="14838"/>
                  <a:pt x="25063" y="29787"/>
                  <a:pt x="30606" y="32004"/>
                </a:cubicBezTo>
                <a:cubicBezTo>
                  <a:pt x="57874" y="42911"/>
                  <a:pt x="89438" y="17100"/>
                  <a:pt x="118236" y="22860"/>
                </a:cubicBezTo>
                <a:cubicBezTo>
                  <a:pt x="142766" y="27766"/>
                  <a:pt x="166565" y="42727"/>
                  <a:pt x="191388" y="39624"/>
                </a:cubicBezTo>
                <a:cubicBezTo>
                  <a:pt x="203350" y="38129"/>
                  <a:pt x="214572" y="32992"/>
                  <a:pt x="226059" y="29337"/>
                </a:cubicBezTo>
                <a:cubicBezTo>
                  <a:pt x="240306" y="24804"/>
                  <a:pt x="255730" y="23237"/>
                  <a:pt x="270636" y="24384"/>
                </a:cubicBezTo>
                <a:cubicBezTo>
                  <a:pt x="294454" y="26216"/>
                  <a:pt x="317351" y="39715"/>
                  <a:pt x="341121" y="37338"/>
                </a:cubicBezTo>
                <a:cubicBezTo>
                  <a:pt x="358566" y="35593"/>
                  <a:pt x="374262" y="23241"/>
                  <a:pt x="391794" y="2324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637" name="Google Shape;2637;p27"/>
          <p:cNvSpPr/>
          <p:nvPr/>
        </p:nvSpPr>
        <p:spPr>
          <a:xfrm>
            <a:off x="3333750" y="-190500"/>
            <a:ext cx="6019800" cy="1533525"/>
          </a:xfrm>
          <a:custGeom>
            <a:avLst/>
            <a:gdLst/>
            <a:ahLst/>
            <a:cxnLst/>
            <a:rect l="l" t="t" r="r" b="b"/>
            <a:pathLst>
              <a:path w="240792" h="61341" extrusionOk="0">
                <a:moveTo>
                  <a:pt x="240792" y="61341"/>
                </a:moveTo>
                <a:cubicBezTo>
                  <a:pt x="231352" y="61341"/>
                  <a:pt x="220676" y="54485"/>
                  <a:pt x="217170" y="45720"/>
                </a:cubicBezTo>
                <a:cubicBezTo>
                  <a:pt x="214326" y="38610"/>
                  <a:pt x="217599" y="30289"/>
                  <a:pt x="219456" y="22860"/>
                </a:cubicBezTo>
                <a:cubicBezTo>
                  <a:pt x="220186" y="19939"/>
                  <a:pt x="220636" y="14859"/>
                  <a:pt x="223647" y="14859"/>
                </a:cubicBezTo>
                <a:cubicBezTo>
                  <a:pt x="225133" y="14859"/>
                  <a:pt x="225171" y="17564"/>
                  <a:pt x="225171" y="19050"/>
                </a:cubicBezTo>
                <a:cubicBezTo>
                  <a:pt x="225171" y="26155"/>
                  <a:pt x="221851" y="36326"/>
                  <a:pt x="214884" y="37719"/>
                </a:cubicBezTo>
                <a:cubicBezTo>
                  <a:pt x="205077" y="39680"/>
                  <a:pt x="201603" y="21162"/>
                  <a:pt x="192024" y="18288"/>
                </a:cubicBezTo>
                <a:cubicBezTo>
                  <a:pt x="177507" y="13933"/>
                  <a:pt x="161828" y="22348"/>
                  <a:pt x="146685" y="21717"/>
                </a:cubicBezTo>
                <a:cubicBezTo>
                  <a:pt x="133437" y="21165"/>
                  <a:pt x="121763" y="11751"/>
                  <a:pt x="108585" y="10287"/>
                </a:cubicBezTo>
                <a:cubicBezTo>
                  <a:pt x="87855" y="7984"/>
                  <a:pt x="67466" y="23827"/>
                  <a:pt x="46863" y="20574"/>
                </a:cubicBezTo>
                <a:cubicBezTo>
                  <a:pt x="38739" y="19291"/>
                  <a:pt x="30138" y="18690"/>
                  <a:pt x="22860" y="14859"/>
                </a:cubicBezTo>
                <a:cubicBezTo>
                  <a:pt x="14818" y="10626"/>
                  <a:pt x="8129" y="4064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638" name="Google Shape;263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0" name="Google Shape;2640;p2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28"/>
          <p:cNvSpPr txBox="1">
            <a:spLocks noGrp="1"/>
          </p:cNvSpPr>
          <p:nvPr>
            <p:ph type="title" hasCustomPrompt="1"/>
          </p:nvPr>
        </p:nvSpPr>
        <p:spPr>
          <a:xfrm>
            <a:off x="713225" y="7061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2" name="Google Shape;2642;p28"/>
          <p:cNvSpPr txBox="1">
            <a:spLocks noGrp="1"/>
          </p:cNvSpPr>
          <p:nvPr>
            <p:ph type="subTitle" idx="1"/>
          </p:nvPr>
        </p:nvSpPr>
        <p:spPr>
          <a:xfrm>
            <a:off x="713225" y="1464176"/>
            <a:ext cx="4696800" cy="3726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3" name="Google Shape;2643;p28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03881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4" name="Google Shape;2644;p28"/>
          <p:cNvSpPr txBox="1">
            <a:spLocks noGrp="1"/>
          </p:cNvSpPr>
          <p:nvPr>
            <p:ph type="subTitle" idx="3"/>
          </p:nvPr>
        </p:nvSpPr>
        <p:spPr>
          <a:xfrm>
            <a:off x="713225" y="2764453"/>
            <a:ext cx="4696800" cy="3726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5" name="Google Shape;2645;p28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3015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6" name="Google Shape;2646;p28"/>
          <p:cNvSpPr txBox="1">
            <a:spLocks noGrp="1"/>
          </p:cNvSpPr>
          <p:nvPr>
            <p:ph type="subTitle" idx="5"/>
          </p:nvPr>
        </p:nvSpPr>
        <p:spPr>
          <a:xfrm>
            <a:off x="713225" y="4064731"/>
            <a:ext cx="4696800" cy="3726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647" name="Google Shape;26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376" y="2146753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8" name="Google Shape;2648;p28"/>
          <p:cNvPicPr preferRelativeResize="0"/>
          <p:nvPr/>
        </p:nvPicPr>
        <p:blipFill rotWithShape="1">
          <a:blip r:embed="rId4">
            <a:alphaModFix/>
          </a:blip>
          <a:srcRect l="8096" t="12189" b="12189"/>
          <a:stretch/>
        </p:blipFill>
        <p:spPr>
          <a:xfrm>
            <a:off x="5486400" y="4064725"/>
            <a:ext cx="4867276" cy="18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p28"/>
          <p:cNvSpPr/>
          <p:nvPr/>
        </p:nvSpPr>
        <p:spPr>
          <a:xfrm>
            <a:off x="2085975" y="2447925"/>
            <a:ext cx="7229475" cy="2857500"/>
          </a:xfrm>
          <a:custGeom>
            <a:avLst/>
            <a:gdLst/>
            <a:ahLst/>
            <a:cxnLst/>
            <a:rect l="l" t="t" r="r" b="b"/>
            <a:pathLst>
              <a:path w="289179" h="114300" extrusionOk="0">
                <a:moveTo>
                  <a:pt x="289179" y="0"/>
                </a:moveTo>
                <a:cubicBezTo>
                  <a:pt x="285805" y="6748"/>
                  <a:pt x="279965" y="11969"/>
                  <a:pt x="275844" y="18288"/>
                </a:cubicBezTo>
                <a:cubicBezTo>
                  <a:pt x="268977" y="28817"/>
                  <a:pt x="264516" y="41541"/>
                  <a:pt x="264033" y="54102"/>
                </a:cubicBezTo>
                <a:cubicBezTo>
                  <a:pt x="263681" y="63253"/>
                  <a:pt x="260845" y="73681"/>
                  <a:pt x="265557" y="81534"/>
                </a:cubicBezTo>
                <a:cubicBezTo>
                  <a:pt x="266904" y="83779"/>
                  <a:pt x="272542" y="82169"/>
                  <a:pt x="273177" y="79629"/>
                </a:cubicBezTo>
                <a:cubicBezTo>
                  <a:pt x="274310" y="75099"/>
                  <a:pt x="272135" y="68514"/>
                  <a:pt x="267843" y="66675"/>
                </a:cubicBezTo>
                <a:cubicBezTo>
                  <a:pt x="261890" y="64124"/>
                  <a:pt x="254661" y="64971"/>
                  <a:pt x="248412" y="66675"/>
                </a:cubicBezTo>
                <a:cubicBezTo>
                  <a:pt x="227152" y="72473"/>
                  <a:pt x="211172" y="93277"/>
                  <a:pt x="189357" y="96393"/>
                </a:cubicBezTo>
                <a:cubicBezTo>
                  <a:pt x="179749" y="97766"/>
                  <a:pt x="169940" y="95134"/>
                  <a:pt x="160401" y="93345"/>
                </a:cubicBezTo>
                <a:cubicBezTo>
                  <a:pt x="144411" y="90347"/>
                  <a:pt x="127826" y="89873"/>
                  <a:pt x="111633" y="91440"/>
                </a:cubicBezTo>
                <a:cubicBezTo>
                  <a:pt x="73826" y="95099"/>
                  <a:pt x="37983" y="114300"/>
                  <a:pt x="0" y="11430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2650" name="Google Shape;2650;p28"/>
          <p:cNvPicPr preferRelativeResize="0"/>
          <p:nvPr/>
        </p:nvPicPr>
        <p:blipFill rotWithShape="1">
          <a:blip r:embed="rId5">
            <a:alphaModFix/>
          </a:blip>
          <a:srcRect l="5392" b="12411"/>
          <a:stretch/>
        </p:blipFill>
        <p:spPr>
          <a:xfrm>
            <a:off x="5562425" y="-453425"/>
            <a:ext cx="5010325" cy="20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3" name="Google Shape;2653;p2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29"/>
          <p:cNvSpPr txBox="1">
            <a:spLocks noGrp="1"/>
          </p:cNvSpPr>
          <p:nvPr>
            <p:ph type="title" hasCustomPrompt="1"/>
          </p:nvPr>
        </p:nvSpPr>
        <p:spPr>
          <a:xfrm>
            <a:off x="883900" y="1685926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5" name="Google Shape;2655;p29"/>
          <p:cNvSpPr txBox="1">
            <a:spLocks noGrp="1"/>
          </p:cNvSpPr>
          <p:nvPr>
            <p:ph type="subTitle" idx="1"/>
          </p:nvPr>
        </p:nvSpPr>
        <p:spPr>
          <a:xfrm>
            <a:off x="3986000" y="1556026"/>
            <a:ext cx="42741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56" name="Google Shape;2656;p29"/>
          <p:cNvSpPr txBox="1">
            <a:spLocks noGrp="1"/>
          </p:cNvSpPr>
          <p:nvPr>
            <p:ph type="subTitle" idx="2"/>
          </p:nvPr>
        </p:nvSpPr>
        <p:spPr>
          <a:xfrm>
            <a:off x="2588300" y="1556026"/>
            <a:ext cx="13977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7" name="Google Shape;2657;p29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58" name="Google Shape;2658;p29"/>
          <p:cNvSpPr txBox="1">
            <a:spLocks noGrp="1"/>
          </p:cNvSpPr>
          <p:nvPr>
            <p:ph type="title" idx="4" hasCustomPrompt="1"/>
          </p:nvPr>
        </p:nvSpPr>
        <p:spPr>
          <a:xfrm>
            <a:off x="883900" y="3386126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9" name="Google Shape;2659;p29"/>
          <p:cNvSpPr txBox="1">
            <a:spLocks noGrp="1"/>
          </p:cNvSpPr>
          <p:nvPr>
            <p:ph type="subTitle" idx="5"/>
          </p:nvPr>
        </p:nvSpPr>
        <p:spPr>
          <a:xfrm>
            <a:off x="3986000" y="3256226"/>
            <a:ext cx="42741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60" name="Google Shape;2660;p29"/>
          <p:cNvSpPr txBox="1">
            <a:spLocks noGrp="1"/>
          </p:cNvSpPr>
          <p:nvPr>
            <p:ph type="subTitle" idx="6"/>
          </p:nvPr>
        </p:nvSpPr>
        <p:spPr>
          <a:xfrm>
            <a:off x="2588300" y="3256226"/>
            <a:ext cx="13977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661" name="Google Shape;26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126" y="-941691"/>
            <a:ext cx="5295899" cy="228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826" y="3650052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343149" y="-941690"/>
            <a:ext cx="5295898" cy="2407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4" name="Google Shape;2664;p29"/>
          <p:cNvGrpSpPr/>
          <p:nvPr/>
        </p:nvGrpSpPr>
        <p:grpSpPr>
          <a:xfrm rot="-1475822">
            <a:off x="7767250" y="4380446"/>
            <a:ext cx="1619097" cy="1535751"/>
            <a:chOff x="4138184" y="930105"/>
            <a:chExt cx="3959591" cy="3755764"/>
          </a:xfrm>
        </p:grpSpPr>
        <p:sp>
          <p:nvSpPr>
            <p:cNvPr id="2665" name="Google Shape;2665;p29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6" name="Google Shape;2666;p29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667" name="Google Shape;2667;p29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29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29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29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29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29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29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29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29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29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29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29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29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29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29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29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29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9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9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9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9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29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29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29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9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9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9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29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29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29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29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29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29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29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29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29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9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29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29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9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9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9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29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29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9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9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29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29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9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9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9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9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9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9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9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9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9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9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29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29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29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29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29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29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29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29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29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29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9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29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29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29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9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9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9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9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9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9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9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9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9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9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29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29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9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9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9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9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9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9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9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9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9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9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29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29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9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9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9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9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9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9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9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9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9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9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29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29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9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9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9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9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9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9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9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9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9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29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29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29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29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29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9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9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9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9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9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9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9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9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29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29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9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9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9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2" name="Google Shape;2802;p29"/>
          <p:cNvSpPr/>
          <p:nvPr/>
        </p:nvSpPr>
        <p:spPr>
          <a:xfrm>
            <a:off x="4048125" y="-323850"/>
            <a:ext cx="5334000" cy="2924175"/>
          </a:xfrm>
          <a:custGeom>
            <a:avLst/>
            <a:gdLst/>
            <a:ahLst/>
            <a:cxnLst/>
            <a:rect l="l" t="t" r="r" b="b"/>
            <a:pathLst>
              <a:path w="213360" h="116967" extrusionOk="0">
                <a:moveTo>
                  <a:pt x="0" y="0"/>
                </a:moveTo>
                <a:cubicBezTo>
                  <a:pt x="13453" y="3844"/>
                  <a:pt x="28588" y="6871"/>
                  <a:pt x="38481" y="16764"/>
                </a:cubicBezTo>
                <a:cubicBezTo>
                  <a:pt x="41546" y="19829"/>
                  <a:pt x="42144" y="26191"/>
                  <a:pt x="39624" y="29718"/>
                </a:cubicBezTo>
                <a:cubicBezTo>
                  <a:pt x="38131" y="31808"/>
                  <a:pt x="33820" y="32677"/>
                  <a:pt x="32004" y="30861"/>
                </a:cubicBezTo>
                <a:cubicBezTo>
                  <a:pt x="30980" y="29837"/>
                  <a:pt x="32123" y="27694"/>
                  <a:pt x="33147" y="26670"/>
                </a:cubicBezTo>
                <a:cubicBezTo>
                  <a:pt x="38592" y="21225"/>
                  <a:pt x="47925" y="21336"/>
                  <a:pt x="55626" y="21336"/>
                </a:cubicBezTo>
                <a:cubicBezTo>
                  <a:pt x="72513" y="21336"/>
                  <a:pt x="89101" y="25903"/>
                  <a:pt x="105918" y="27432"/>
                </a:cubicBezTo>
                <a:cubicBezTo>
                  <a:pt x="117714" y="28504"/>
                  <a:pt x="132102" y="32164"/>
                  <a:pt x="141351" y="24765"/>
                </a:cubicBezTo>
                <a:cubicBezTo>
                  <a:pt x="143848" y="22767"/>
                  <a:pt x="144755" y="17501"/>
                  <a:pt x="142494" y="15240"/>
                </a:cubicBezTo>
                <a:cubicBezTo>
                  <a:pt x="140335" y="13081"/>
                  <a:pt x="132892" y="14971"/>
                  <a:pt x="133731" y="17907"/>
                </a:cubicBezTo>
                <a:cubicBezTo>
                  <a:pt x="134989" y="22310"/>
                  <a:pt x="142125" y="22064"/>
                  <a:pt x="146685" y="22479"/>
                </a:cubicBezTo>
                <a:cubicBezTo>
                  <a:pt x="158754" y="23576"/>
                  <a:pt x="171741" y="21134"/>
                  <a:pt x="182880" y="25908"/>
                </a:cubicBezTo>
                <a:cubicBezTo>
                  <a:pt x="196112" y="31579"/>
                  <a:pt x="186309" y="54565"/>
                  <a:pt x="186309" y="68961"/>
                </a:cubicBezTo>
                <a:cubicBezTo>
                  <a:pt x="186309" y="87329"/>
                  <a:pt x="196931" y="108753"/>
                  <a:pt x="213360" y="116967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803" name="Google Shape;2803;p29"/>
          <p:cNvSpPr/>
          <p:nvPr/>
        </p:nvSpPr>
        <p:spPr>
          <a:xfrm>
            <a:off x="-285750" y="3724275"/>
            <a:ext cx="7867650" cy="1838325"/>
          </a:xfrm>
          <a:custGeom>
            <a:avLst/>
            <a:gdLst/>
            <a:ahLst/>
            <a:cxnLst/>
            <a:rect l="l" t="t" r="r" b="b"/>
            <a:pathLst>
              <a:path w="314706" h="73533" extrusionOk="0">
                <a:moveTo>
                  <a:pt x="0" y="0"/>
                </a:moveTo>
                <a:cubicBezTo>
                  <a:pt x="11869" y="5934"/>
                  <a:pt x="22965" y="17772"/>
                  <a:pt x="25146" y="30861"/>
                </a:cubicBezTo>
                <a:cubicBezTo>
                  <a:pt x="26211" y="37250"/>
                  <a:pt x="18407" y="54020"/>
                  <a:pt x="16002" y="48006"/>
                </a:cubicBezTo>
                <a:cubicBezTo>
                  <a:pt x="12000" y="38000"/>
                  <a:pt x="37516" y="40966"/>
                  <a:pt x="48006" y="43434"/>
                </a:cubicBezTo>
                <a:cubicBezTo>
                  <a:pt x="57281" y="45616"/>
                  <a:pt x="65243" y="52373"/>
                  <a:pt x="74676" y="53721"/>
                </a:cubicBezTo>
                <a:cubicBezTo>
                  <a:pt x="86311" y="55383"/>
                  <a:pt x="98816" y="54276"/>
                  <a:pt x="109728" y="49911"/>
                </a:cubicBezTo>
                <a:cubicBezTo>
                  <a:pt x="118641" y="46346"/>
                  <a:pt x="126461" y="40161"/>
                  <a:pt x="135636" y="37338"/>
                </a:cubicBezTo>
                <a:cubicBezTo>
                  <a:pt x="148381" y="33416"/>
                  <a:pt x="162565" y="34723"/>
                  <a:pt x="175641" y="37338"/>
                </a:cubicBezTo>
                <a:cubicBezTo>
                  <a:pt x="195376" y="41285"/>
                  <a:pt x="214772" y="47065"/>
                  <a:pt x="234696" y="49911"/>
                </a:cubicBezTo>
                <a:cubicBezTo>
                  <a:pt x="244510" y="51313"/>
                  <a:pt x="255009" y="54189"/>
                  <a:pt x="264414" y="51054"/>
                </a:cubicBezTo>
                <a:cubicBezTo>
                  <a:pt x="267076" y="50167"/>
                  <a:pt x="266088" y="44064"/>
                  <a:pt x="263652" y="42672"/>
                </a:cubicBezTo>
                <a:cubicBezTo>
                  <a:pt x="260129" y="40659"/>
                  <a:pt x="250715" y="43095"/>
                  <a:pt x="252222" y="46863"/>
                </a:cubicBezTo>
                <a:cubicBezTo>
                  <a:pt x="253117" y="49100"/>
                  <a:pt x="256682" y="48909"/>
                  <a:pt x="259080" y="49149"/>
                </a:cubicBezTo>
                <a:cubicBezTo>
                  <a:pt x="264607" y="49702"/>
                  <a:pt x="270193" y="50440"/>
                  <a:pt x="275463" y="52197"/>
                </a:cubicBezTo>
                <a:cubicBezTo>
                  <a:pt x="284956" y="55361"/>
                  <a:pt x="294373" y="59145"/>
                  <a:pt x="302895" y="64389"/>
                </a:cubicBezTo>
                <a:cubicBezTo>
                  <a:pt x="307135" y="66998"/>
                  <a:pt x="310253" y="71306"/>
                  <a:pt x="314706" y="73533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804" name="Google Shape;280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6" name="Google Shape;2806;p30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7" name="Google Shape;2807;p30"/>
          <p:cNvSpPr txBox="1">
            <a:spLocks noGrp="1"/>
          </p:cNvSpPr>
          <p:nvPr>
            <p:ph type="title"/>
          </p:nvPr>
        </p:nvSpPr>
        <p:spPr>
          <a:xfrm>
            <a:off x="713225" y="732900"/>
            <a:ext cx="3355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08" name="Google Shape;2808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33552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09" name="Google Shape;28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05575" y="-1083882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00099" y="1723074"/>
            <a:ext cx="4461351" cy="19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198763" y="3100170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964375" y="-1007677"/>
            <a:ext cx="4248775" cy="20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Google Shape;2813;p30"/>
          <p:cNvSpPr/>
          <p:nvPr/>
        </p:nvSpPr>
        <p:spPr>
          <a:xfrm flipH="1">
            <a:off x="-329215" y="1123950"/>
            <a:ext cx="895650" cy="4038600"/>
          </a:xfrm>
          <a:custGeom>
            <a:avLst/>
            <a:gdLst/>
            <a:ahLst/>
            <a:cxnLst/>
            <a:rect l="l" t="t" r="r" b="b"/>
            <a:pathLst>
              <a:path w="35826" h="161544" extrusionOk="0">
                <a:moveTo>
                  <a:pt x="35826" y="0"/>
                </a:moveTo>
                <a:cubicBezTo>
                  <a:pt x="35826" y="7522"/>
                  <a:pt x="35426" y="15839"/>
                  <a:pt x="31254" y="22098"/>
                </a:cubicBezTo>
                <a:cubicBezTo>
                  <a:pt x="23682" y="33456"/>
                  <a:pt x="9702" y="39729"/>
                  <a:pt x="2679" y="51435"/>
                </a:cubicBezTo>
                <a:cubicBezTo>
                  <a:pt x="-924" y="57440"/>
                  <a:pt x="-218" y="65523"/>
                  <a:pt x="1155" y="72390"/>
                </a:cubicBezTo>
                <a:cubicBezTo>
                  <a:pt x="3222" y="82727"/>
                  <a:pt x="23401" y="92001"/>
                  <a:pt x="30492" y="84201"/>
                </a:cubicBezTo>
                <a:cubicBezTo>
                  <a:pt x="34084" y="80250"/>
                  <a:pt x="34638" y="70303"/>
                  <a:pt x="29730" y="68199"/>
                </a:cubicBezTo>
                <a:cubicBezTo>
                  <a:pt x="25105" y="66217"/>
                  <a:pt x="19058" y="68075"/>
                  <a:pt x="14871" y="70866"/>
                </a:cubicBezTo>
                <a:cubicBezTo>
                  <a:pt x="7918" y="75501"/>
                  <a:pt x="5560" y="85427"/>
                  <a:pt x="4584" y="93726"/>
                </a:cubicBezTo>
                <a:cubicBezTo>
                  <a:pt x="3188" y="105588"/>
                  <a:pt x="1833" y="118248"/>
                  <a:pt x="5727" y="129540"/>
                </a:cubicBezTo>
                <a:cubicBezTo>
                  <a:pt x="10281" y="142745"/>
                  <a:pt x="20284" y="155297"/>
                  <a:pt x="32778" y="16154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814" name="Google Shape;2814;p30"/>
          <p:cNvSpPr txBox="1"/>
          <p:nvPr/>
        </p:nvSpPr>
        <p:spPr>
          <a:xfrm>
            <a:off x="713225" y="3688150"/>
            <a:ext cx="5277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 sz="1200" b="1"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815" name="Google Shape;2815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Deca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451" y="-731423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14549" y="4203160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826" y="3936819"/>
            <a:ext cx="5295899" cy="254067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-476250" y="-419100"/>
            <a:ext cx="6515100" cy="1050300"/>
          </a:xfrm>
          <a:custGeom>
            <a:avLst/>
            <a:gdLst/>
            <a:ahLst/>
            <a:cxnLst/>
            <a:rect l="l" t="t" r="r" b="b"/>
            <a:pathLst>
              <a:path w="260604" h="42012" extrusionOk="0">
                <a:moveTo>
                  <a:pt x="260604" y="0"/>
                </a:moveTo>
                <a:cubicBezTo>
                  <a:pt x="253481" y="9497"/>
                  <a:pt x="242317" y="15852"/>
                  <a:pt x="231267" y="20193"/>
                </a:cubicBezTo>
                <a:cubicBezTo>
                  <a:pt x="218855" y="25069"/>
                  <a:pt x="206750" y="31642"/>
                  <a:pt x="193548" y="33528"/>
                </a:cubicBezTo>
                <a:cubicBezTo>
                  <a:pt x="181096" y="35307"/>
                  <a:pt x="168042" y="31113"/>
                  <a:pt x="156591" y="25908"/>
                </a:cubicBezTo>
                <a:cubicBezTo>
                  <a:pt x="153435" y="24474"/>
                  <a:pt x="149187" y="19215"/>
                  <a:pt x="151638" y="16764"/>
                </a:cubicBezTo>
                <a:cubicBezTo>
                  <a:pt x="154435" y="13967"/>
                  <a:pt x="160057" y="13586"/>
                  <a:pt x="163449" y="15621"/>
                </a:cubicBezTo>
                <a:cubicBezTo>
                  <a:pt x="165329" y="16749"/>
                  <a:pt x="166142" y="20548"/>
                  <a:pt x="164592" y="22098"/>
                </a:cubicBezTo>
                <a:cubicBezTo>
                  <a:pt x="158121" y="28569"/>
                  <a:pt x="146011" y="25570"/>
                  <a:pt x="137160" y="23241"/>
                </a:cubicBezTo>
                <a:cubicBezTo>
                  <a:pt x="124804" y="19989"/>
                  <a:pt x="111837" y="19050"/>
                  <a:pt x="99060" y="19050"/>
                </a:cubicBezTo>
                <a:cubicBezTo>
                  <a:pt x="92029" y="19050"/>
                  <a:pt x="80023" y="18211"/>
                  <a:pt x="78867" y="25146"/>
                </a:cubicBezTo>
                <a:cubicBezTo>
                  <a:pt x="78340" y="28308"/>
                  <a:pt x="84304" y="32403"/>
                  <a:pt x="86868" y="30480"/>
                </a:cubicBezTo>
                <a:cubicBezTo>
                  <a:pt x="88416" y="29319"/>
                  <a:pt x="86442" y="25677"/>
                  <a:pt x="84582" y="25146"/>
                </a:cubicBezTo>
                <a:cubicBezTo>
                  <a:pt x="72632" y="21732"/>
                  <a:pt x="59122" y="26827"/>
                  <a:pt x="48006" y="32385"/>
                </a:cubicBezTo>
                <a:cubicBezTo>
                  <a:pt x="44757" y="34009"/>
                  <a:pt x="42805" y="38150"/>
                  <a:pt x="39243" y="38862"/>
                </a:cubicBezTo>
                <a:cubicBezTo>
                  <a:pt x="26386" y="41433"/>
                  <a:pt x="9271" y="45466"/>
                  <a:pt x="0" y="36195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5" name="Google Shape;35;p4"/>
          <p:cNvSpPr/>
          <p:nvPr/>
        </p:nvSpPr>
        <p:spPr>
          <a:xfrm rot="-3920503" flipH="1">
            <a:off x="7742328" y="2518330"/>
            <a:ext cx="2447892" cy="1588979"/>
          </a:xfrm>
          <a:custGeom>
            <a:avLst/>
            <a:gdLst/>
            <a:ahLst/>
            <a:cxnLst/>
            <a:rect l="l" t="t" r="r" b="b"/>
            <a:pathLst>
              <a:path w="97917" h="63560" extrusionOk="0">
                <a:moveTo>
                  <a:pt x="97917" y="26984"/>
                </a:moveTo>
                <a:cubicBezTo>
                  <a:pt x="84621" y="36956"/>
                  <a:pt x="60077" y="30781"/>
                  <a:pt x="48768" y="18602"/>
                </a:cubicBezTo>
                <a:cubicBezTo>
                  <a:pt x="44368" y="13863"/>
                  <a:pt x="49241" y="-2088"/>
                  <a:pt x="55245" y="314"/>
                </a:cubicBezTo>
                <a:cubicBezTo>
                  <a:pt x="63962" y="3801"/>
                  <a:pt x="48788" y="19241"/>
                  <a:pt x="41148" y="24698"/>
                </a:cubicBezTo>
                <a:cubicBezTo>
                  <a:pt x="25796" y="35664"/>
                  <a:pt x="11786" y="48828"/>
                  <a:pt x="0" y="6356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36" name="Google Shape;36;p4"/>
          <p:cNvGrpSpPr/>
          <p:nvPr/>
        </p:nvGrpSpPr>
        <p:grpSpPr>
          <a:xfrm rot="-2354746" flipH="1">
            <a:off x="6897779" y="3910066"/>
            <a:ext cx="1429514" cy="1580654"/>
            <a:chOff x="4138184" y="930105"/>
            <a:chExt cx="3868174" cy="4277151"/>
          </a:xfrm>
        </p:grpSpPr>
        <p:sp>
          <p:nvSpPr>
            <p:cNvPr id="37" name="Google Shape;37;p4"/>
            <p:cNvSpPr/>
            <p:nvPr/>
          </p:nvSpPr>
          <p:spPr>
            <a:xfrm>
              <a:off x="4646780" y="3070434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38;p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174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7" name="Google Shape;2817;p3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86250" y="3424243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3724" y="3464541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051" y="3959964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38176" y="2796126"/>
            <a:ext cx="5295897" cy="22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6426" y="-821586"/>
            <a:ext cx="5295899" cy="22518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3" name="Google Shape;2823;p31"/>
          <p:cNvGrpSpPr/>
          <p:nvPr/>
        </p:nvGrpSpPr>
        <p:grpSpPr>
          <a:xfrm rot="1478259" flipH="1">
            <a:off x="8349965" y="2736311"/>
            <a:ext cx="1429879" cy="1600485"/>
            <a:chOff x="4138184" y="930105"/>
            <a:chExt cx="3868174" cy="4329704"/>
          </a:xfrm>
        </p:grpSpPr>
        <p:sp>
          <p:nvSpPr>
            <p:cNvPr id="2824" name="Google Shape;2824;p31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5" name="Google Shape;2825;p31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826" name="Google Shape;2826;p31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1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1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1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1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1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1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1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1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1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1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1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1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1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1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1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1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1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1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1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1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1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1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1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31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31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31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31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31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31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31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31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1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1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1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1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1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1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1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1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1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31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31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1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1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1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1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1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1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1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1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31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1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31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31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31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31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31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31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31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31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31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31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31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31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31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31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31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31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31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31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31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31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31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31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31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31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31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31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31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31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31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31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31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31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31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31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31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31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31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1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1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1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1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1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1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1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1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1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31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31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1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1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1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1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1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1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1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1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1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1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1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1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1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1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1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1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1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1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1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1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1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1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1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1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1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1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1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1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1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1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1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1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1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1" name="Google Shape;2961;p31"/>
          <p:cNvGrpSpPr/>
          <p:nvPr/>
        </p:nvGrpSpPr>
        <p:grpSpPr>
          <a:xfrm rot="6170894" flipH="1">
            <a:off x="-852305" y="1602879"/>
            <a:ext cx="1896899" cy="1388338"/>
            <a:chOff x="2874822" y="930105"/>
            <a:chExt cx="5131535" cy="3755764"/>
          </a:xfrm>
        </p:grpSpPr>
        <p:sp>
          <p:nvSpPr>
            <p:cNvPr id="2962" name="Google Shape;2962;p31"/>
            <p:cNvSpPr/>
            <p:nvPr/>
          </p:nvSpPr>
          <p:spPr>
            <a:xfrm>
              <a:off x="2874822" y="123737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3" name="Google Shape;2963;p31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964" name="Google Shape;2964;p31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1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31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31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1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1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1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1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1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1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1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1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1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1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1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1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1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1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1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1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1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1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1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1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1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1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1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1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1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1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1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31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31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31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31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31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31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31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31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1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1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1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1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1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1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1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31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31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31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31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31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31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31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31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31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31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31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31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31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31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31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1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1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1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1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1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1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1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1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1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1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1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1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1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1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1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1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1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1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1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1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1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1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1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1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1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1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1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1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1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1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31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31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31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31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31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31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31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31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31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31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31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31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31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31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31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31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31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31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31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31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31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31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31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31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31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31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31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31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31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31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31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31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31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31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31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31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31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31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31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31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31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31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31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31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99" name="Google Shape;3099;p31"/>
          <p:cNvSpPr/>
          <p:nvPr/>
        </p:nvSpPr>
        <p:spPr>
          <a:xfrm flipH="1">
            <a:off x="-87205" y="4191000"/>
            <a:ext cx="9794850" cy="1002925"/>
          </a:xfrm>
          <a:custGeom>
            <a:avLst/>
            <a:gdLst/>
            <a:ahLst/>
            <a:cxnLst/>
            <a:rect l="l" t="t" r="r" b="b"/>
            <a:pathLst>
              <a:path w="391794" h="40117" extrusionOk="0">
                <a:moveTo>
                  <a:pt x="3174" y="0"/>
                </a:moveTo>
                <a:cubicBezTo>
                  <a:pt x="-2909" y="6083"/>
                  <a:pt x="589" y="19772"/>
                  <a:pt x="6984" y="25527"/>
                </a:cubicBezTo>
                <a:cubicBezTo>
                  <a:pt x="13414" y="31314"/>
                  <a:pt x="25694" y="31850"/>
                  <a:pt x="32892" y="27051"/>
                </a:cubicBezTo>
                <a:cubicBezTo>
                  <a:pt x="35633" y="25223"/>
                  <a:pt x="38110" y="21519"/>
                  <a:pt x="37464" y="18288"/>
                </a:cubicBezTo>
                <a:cubicBezTo>
                  <a:pt x="36960" y="15766"/>
                  <a:pt x="33539" y="13778"/>
                  <a:pt x="30987" y="14097"/>
                </a:cubicBezTo>
                <a:cubicBezTo>
                  <a:pt x="25063" y="14838"/>
                  <a:pt x="25063" y="29787"/>
                  <a:pt x="30606" y="32004"/>
                </a:cubicBezTo>
                <a:cubicBezTo>
                  <a:pt x="57874" y="42911"/>
                  <a:pt x="89438" y="17100"/>
                  <a:pt x="118236" y="22860"/>
                </a:cubicBezTo>
                <a:cubicBezTo>
                  <a:pt x="142766" y="27766"/>
                  <a:pt x="166565" y="42727"/>
                  <a:pt x="191388" y="39624"/>
                </a:cubicBezTo>
                <a:cubicBezTo>
                  <a:pt x="203350" y="38129"/>
                  <a:pt x="214572" y="32992"/>
                  <a:pt x="226059" y="29337"/>
                </a:cubicBezTo>
                <a:cubicBezTo>
                  <a:pt x="240306" y="24804"/>
                  <a:pt x="255730" y="23237"/>
                  <a:pt x="270636" y="24384"/>
                </a:cubicBezTo>
                <a:cubicBezTo>
                  <a:pt x="294454" y="26216"/>
                  <a:pt x="317351" y="39715"/>
                  <a:pt x="341121" y="37338"/>
                </a:cubicBezTo>
                <a:cubicBezTo>
                  <a:pt x="358566" y="35593"/>
                  <a:pt x="374262" y="23241"/>
                  <a:pt x="391794" y="2324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100" name="Google Shape;3100;p31"/>
          <p:cNvSpPr/>
          <p:nvPr/>
        </p:nvSpPr>
        <p:spPr>
          <a:xfrm flipH="1">
            <a:off x="-96738" y="-190500"/>
            <a:ext cx="6019800" cy="1533525"/>
          </a:xfrm>
          <a:custGeom>
            <a:avLst/>
            <a:gdLst/>
            <a:ahLst/>
            <a:cxnLst/>
            <a:rect l="l" t="t" r="r" b="b"/>
            <a:pathLst>
              <a:path w="240792" h="61341" extrusionOk="0">
                <a:moveTo>
                  <a:pt x="240792" y="61341"/>
                </a:moveTo>
                <a:cubicBezTo>
                  <a:pt x="231352" y="61341"/>
                  <a:pt x="220676" y="54485"/>
                  <a:pt x="217170" y="45720"/>
                </a:cubicBezTo>
                <a:cubicBezTo>
                  <a:pt x="214326" y="38610"/>
                  <a:pt x="217599" y="30289"/>
                  <a:pt x="219456" y="22860"/>
                </a:cubicBezTo>
                <a:cubicBezTo>
                  <a:pt x="220186" y="19939"/>
                  <a:pt x="220636" y="14859"/>
                  <a:pt x="223647" y="14859"/>
                </a:cubicBezTo>
                <a:cubicBezTo>
                  <a:pt x="225133" y="14859"/>
                  <a:pt x="225171" y="17564"/>
                  <a:pt x="225171" y="19050"/>
                </a:cubicBezTo>
                <a:cubicBezTo>
                  <a:pt x="225171" y="26155"/>
                  <a:pt x="221851" y="36326"/>
                  <a:pt x="214884" y="37719"/>
                </a:cubicBezTo>
                <a:cubicBezTo>
                  <a:pt x="205077" y="39680"/>
                  <a:pt x="201603" y="21162"/>
                  <a:pt x="192024" y="18288"/>
                </a:cubicBezTo>
                <a:cubicBezTo>
                  <a:pt x="177507" y="13933"/>
                  <a:pt x="161828" y="22348"/>
                  <a:pt x="146685" y="21717"/>
                </a:cubicBezTo>
                <a:cubicBezTo>
                  <a:pt x="133437" y="21165"/>
                  <a:pt x="121763" y="11751"/>
                  <a:pt x="108585" y="10287"/>
                </a:cubicBezTo>
                <a:cubicBezTo>
                  <a:pt x="87855" y="7984"/>
                  <a:pt x="67466" y="23827"/>
                  <a:pt x="46863" y="20574"/>
                </a:cubicBezTo>
                <a:cubicBezTo>
                  <a:pt x="38739" y="19291"/>
                  <a:pt x="30138" y="18690"/>
                  <a:pt x="22860" y="14859"/>
                </a:cubicBezTo>
                <a:cubicBezTo>
                  <a:pt x="14818" y="10626"/>
                  <a:pt x="8129" y="4064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101" name="Google Shape;3101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3" name="Google Shape;3103;p3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Google Shape;31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95575" y="-636207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5" name="Google Shape;31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277026" y="3712824"/>
            <a:ext cx="4461351" cy="19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6" name="Google Shape;31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03663" y="766545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7" name="Google Shape;31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00100" y="-150427"/>
            <a:ext cx="4248775" cy="207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8" name="Google Shape;3108;p32"/>
          <p:cNvGrpSpPr/>
          <p:nvPr/>
        </p:nvGrpSpPr>
        <p:grpSpPr>
          <a:xfrm rot="1478259" flipH="1">
            <a:off x="8197565" y="225186"/>
            <a:ext cx="1429879" cy="1600485"/>
            <a:chOff x="4138184" y="930105"/>
            <a:chExt cx="3868174" cy="4329704"/>
          </a:xfrm>
        </p:grpSpPr>
        <p:sp>
          <p:nvSpPr>
            <p:cNvPr id="3109" name="Google Shape;3109;p32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0" name="Google Shape;3110;p3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111" name="Google Shape;3111;p3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3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3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3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3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3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3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3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3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3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3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3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3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3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3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3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3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3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3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3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3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3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3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3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3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3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3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3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3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3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3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3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3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3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3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3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3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3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3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3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3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3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3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3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3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3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3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3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3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3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3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3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3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3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3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3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3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3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3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3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3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32"/>
          <p:cNvGrpSpPr/>
          <p:nvPr/>
        </p:nvGrpSpPr>
        <p:grpSpPr>
          <a:xfrm rot="6170894" flipH="1">
            <a:off x="-852305" y="3022104"/>
            <a:ext cx="1896899" cy="1388338"/>
            <a:chOff x="2874822" y="930105"/>
            <a:chExt cx="5131535" cy="3755764"/>
          </a:xfrm>
        </p:grpSpPr>
        <p:sp>
          <p:nvSpPr>
            <p:cNvPr id="3247" name="Google Shape;3247;p32"/>
            <p:cNvSpPr/>
            <p:nvPr/>
          </p:nvSpPr>
          <p:spPr>
            <a:xfrm>
              <a:off x="2874822" y="123737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8" name="Google Shape;3248;p3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249" name="Google Shape;3249;p3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3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3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3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3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84" name="Google Shape;3384;p32"/>
          <p:cNvSpPr/>
          <p:nvPr/>
        </p:nvSpPr>
        <p:spPr>
          <a:xfrm>
            <a:off x="-152400" y="4276725"/>
            <a:ext cx="8286750" cy="1114425"/>
          </a:xfrm>
          <a:custGeom>
            <a:avLst/>
            <a:gdLst/>
            <a:ahLst/>
            <a:cxnLst/>
            <a:rect l="l" t="t" r="r" b="b"/>
            <a:pathLst>
              <a:path w="331470" h="44577" extrusionOk="0">
                <a:moveTo>
                  <a:pt x="0" y="0"/>
                </a:moveTo>
                <a:cubicBezTo>
                  <a:pt x="5953" y="2381"/>
                  <a:pt x="14516" y="-1867"/>
                  <a:pt x="19050" y="2667"/>
                </a:cubicBezTo>
                <a:cubicBezTo>
                  <a:pt x="25252" y="8869"/>
                  <a:pt x="26697" y="19391"/>
                  <a:pt x="33909" y="24384"/>
                </a:cubicBezTo>
                <a:cubicBezTo>
                  <a:pt x="44970" y="32042"/>
                  <a:pt x="60610" y="31714"/>
                  <a:pt x="73914" y="29718"/>
                </a:cubicBezTo>
                <a:cubicBezTo>
                  <a:pt x="90765" y="27190"/>
                  <a:pt x="106785" y="18669"/>
                  <a:pt x="123825" y="18669"/>
                </a:cubicBezTo>
                <a:cubicBezTo>
                  <a:pt x="129032" y="18669"/>
                  <a:pt x="135941" y="17932"/>
                  <a:pt x="139065" y="22098"/>
                </a:cubicBezTo>
                <a:cubicBezTo>
                  <a:pt x="140608" y="24155"/>
                  <a:pt x="138893" y="28713"/>
                  <a:pt x="136398" y="29337"/>
                </a:cubicBezTo>
                <a:cubicBezTo>
                  <a:pt x="130848" y="30724"/>
                  <a:pt x="124370" y="32657"/>
                  <a:pt x="119253" y="30099"/>
                </a:cubicBezTo>
                <a:cubicBezTo>
                  <a:pt x="117776" y="29361"/>
                  <a:pt x="117879" y="26062"/>
                  <a:pt x="119253" y="25146"/>
                </a:cubicBezTo>
                <a:cubicBezTo>
                  <a:pt x="129595" y="18252"/>
                  <a:pt x="143824" y="19161"/>
                  <a:pt x="156210" y="20193"/>
                </a:cubicBezTo>
                <a:cubicBezTo>
                  <a:pt x="165323" y="20952"/>
                  <a:pt x="174553" y="19564"/>
                  <a:pt x="183642" y="20574"/>
                </a:cubicBezTo>
                <a:cubicBezTo>
                  <a:pt x="202609" y="22681"/>
                  <a:pt x="220988" y="31749"/>
                  <a:pt x="240030" y="30480"/>
                </a:cubicBezTo>
                <a:cubicBezTo>
                  <a:pt x="242434" y="30320"/>
                  <a:pt x="245993" y="30431"/>
                  <a:pt x="246888" y="28194"/>
                </a:cubicBezTo>
                <a:cubicBezTo>
                  <a:pt x="248392" y="24434"/>
                  <a:pt x="242896" y="19623"/>
                  <a:pt x="238887" y="19050"/>
                </a:cubicBezTo>
                <a:cubicBezTo>
                  <a:pt x="235504" y="18567"/>
                  <a:pt x="229509" y="22978"/>
                  <a:pt x="231267" y="25908"/>
                </a:cubicBezTo>
                <a:cubicBezTo>
                  <a:pt x="238544" y="38036"/>
                  <a:pt x="259464" y="23654"/>
                  <a:pt x="273558" y="22479"/>
                </a:cubicBezTo>
                <a:cubicBezTo>
                  <a:pt x="294148" y="20763"/>
                  <a:pt x="312990" y="35337"/>
                  <a:pt x="331470" y="44577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85" name="Google Shape;3385;p32"/>
          <p:cNvSpPr/>
          <p:nvPr/>
        </p:nvSpPr>
        <p:spPr>
          <a:xfrm>
            <a:off x="-104775" y="-495300"/>
            <a:ext cx="6229350" cy="916175"/>
          </a:xfrm>
          <a:custGeom>
            <a:avLst/>
            <a:gdLst/>
            <a:ahLst/>
            <a:cxnLst/>
            <a:rect l="l" t="t" r="r" b="b"/>
            <a:pathLst>
              <a:path w="249174" h="36647" extrusionOk="0">
                <a:moveTo>
                  <a:pt x="0" y="26289"/>
                </a:moveTo>
                <a:cubicBezTo>
                  <a:pt x="1675" y="28801"/>
                  <a:pt x="5595" y="28557"/>
                  <a:pt x="8382" y="29718"/>
                </a:cubicBezTo>
                <a:cubicBezTo>
                  <a:pt x="14384" y="32219"/>
                  <a:pt x="20980" y="33103"/>
                  <a:pt x="27432" y="33909"/>
                </a:cubicBezTo>
                <a:cubicBezTo>
                  <a:pt x="55481" y="37415"/>
                  <a:pt x="83747" y="27813"/>
                  <a:pt x="112014" y="27813"/>
                </a:cubicBezTo>
                <a:cubicBezTo>
                  <a:pt x="124771" y="27813"/>
                  <a:pt x="137224" y="36792"/>
                  <a:pt x="149733" y="34290"/>
                </a:cubicBezTo>
                <a:cubicBezTo>
                  <a:pt x="152360" y="33765"/>
                  <a:pt x="152389" y="28183"/>
                  <a:pt x="150495" y="26289"/>
                </a:cubicBezTo>
                <a:cubicBezTo>
                  <a:pt x="148966" y="24760"/>
                  <a:pt x="143051" y="24736"/>
                  <a:pt x="144018" y="26670"/>
                </a:cubicBezTo>
                <a:cubicBezTo>
                  <a:pt x="146407" y="31448"/>
                  <a:pt x="154133" y="30116"/>
                  <a:pt x="159258" y="31623"/>
                </a:cubicBezTo>
                <a:cubicBezTo>
                  <a:pt x="170170" y="34832"/>
                  <a:pt x="182231" y="38558"/>
                  <a:pt x="193167" y="35433"/>
                </a:cubicBezTo>
                <a:cubicBezTo>
                  <a:pt x="202361" y="32806"/>
                  <a:pt x="200703" y="17244"/>
                  <a:pt x="207645" y="10668"/>
                </a:cubicBezTo>
                <a:cubicBezTo>
                  <a:pt x="218021" y="838"/>
                  <a:pt x="234882" y="0"/>
                  <a:pt x="249174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86" name="Google Shape;3386;p32"/>
          <p:cNvSpPr/>
          <p:nvPr/>
        </p:nvSpPr>
        <p:spPr>
          <a:xfrm>
            <a:off x="8543925" y="1704975"/>
            <a:ext cx="953200" cy="2495550"/>
          </a:xfrm>
          <a:custGeom>
            <a:avLst/>
            <a:gdLst/>
            <a:ahLst/>
            <a:cxnLst/>
            <a:rect l="l" t="t" r="r" b="b"/>
            <a:pathLst>
              <a:path w="38128" h="99822" extrusionOk="0">
                <a:moveTo>
                  <a:pt x="36576" y="0"/>
                </a:moveTo>
                <a:cubicBezTo>
                  <a:pt x="43463" y="13775"/>
                  <a:pt x="24512" y="30003"/>
                  <a:pt x="12192" y="39243"/>
                </a:cubicBezTo>
                <a:cubicBezTo>
                  <a:pt x="8927" y="41692"/>
                  <a:pt x="0" y="44468"/>
                  <a:pt x="0" y="40386"/>
                </a:cubicBezTo>
                <a:cubicBezTo>
                  <a:pt x="0" y="36574"/>
                  <a:pt x="2305" y="32185"/>
                  <a:pt x="5715" y="30480"/>
                </a:cubicBezTo>
                <a:cubicBezTo>
                  <a:pt x="8986" y="28845"/>
                  <a:pt x="15285" y="30704"/>
                  <a:pt x="16002" y="34290"/>
                </a:cubicBezTo>
                <a:cubicBezTo>
                  <a:pt x="18563" y="47095"/>
                  <a:pt x="8216" y="60404"/>
                  <a:pt x="11049" y="73152"/>
                </a:cubicBezTo>
                <a:cubicBezTo>
                  <a:pt x="13719" y="85165"/>
                  <a:pt x="27874" y="91120"/>
                  <a:pt x="36576" y="99822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87" name="Google Shape;3387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5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1"/>
          </p:nvPr>
        </p:nvSpPr>
        <p:spPr>
          <a:xfrm>
            <a:off x="5055246" y="37611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2"/>
          </p:nvPr>
        </p:nvSpPr>
        <p:spPr>
          <a:xfrm>
            <a:off x="1583154" y="37611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3"/>
          </p:nvPr>
        </p:nvSpPr>
        <p:spPr>
          <a:xfrm>
            <a:off x="5055246" y="34531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subTitle" idx="4"/>
          </p:nvPr>
        </p:nvSpPr>
        <p:spPr>
          <a:xfrm>
            <a:off x="1583154" y="34531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2" name="Google Shape;18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526" y="3548694"/>
            <a:ext cx="5295899" cy="25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81274" y="3391020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326" y="-887365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04949" y="-887384"/>
            <a:ext cx="5295899" cy="2373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5"/>
          <p:cNvGrpSpPr/>
          <p:nvPr/>
        </p:nvGrpSpPr>
        <p:grpSpPr>
          <a:xfrm rot="1242288" flipH="1">
            <a:off x="-264763" y="4471204"/>
            <a:ext cx="1429970" cy="1600586"/>
            <a:chOff x="4138184" y="930105"/>
            <a:chExt cx="3868174" cy="4329704"/>
          </a:xfrm>
        </p:grpSpPr>
        <p:sp>
          <p:nvSpPr>
            <p:cNvPr id="187" name="Google Shape;187;p5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" name="Google Shape;188;p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189" name="Google Shape;189;p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" name="Google Shape;324;p5"/>
          <p:cNvGrpSpPr/>
          <p:nvPr/>
        </p:nvGrpSpPr>
        <p:grpSpPr>
          <a:xfrm rot="-1374575" flipH="1">
            <a:off x="8123044" y="-260753"/>
            <a:ext cx="1429904" cy="1600512"/>
            <a:chOff x="4138184" y="930105"/>
            <a:chExt cx="3868174" cy="4329704"/>
          </a:xfrm>
        </p:grpSpPr>
        <p:sp>
          <p:nvSpPr>
            <p:cNvPr id="325" name="Google Shape;325;p5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27" name="Google Shape;327;p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2" name="Google Shape;462;p5"/>
          <p:cNvSpPr/>
          <p:nvPr/>
        </p:nvSpPr>
        <p:spPr>
          <a:xfrm>
            <a:off x="1724025" y="4609314"/>
            <a:ext cx="5857875" cy="781825"/>
          </a:xfrm>
          <a:custGeom>
            <a:avLst/>
            <a:gdLst/>
            <a:ahLst/>
            <a:cxnLst/>
            <a:rect l="l" t="t" r="r" b="b"/>
            <a:pathLst>
              <a:path w="234315" h="31273" extrusionOk="0">
                <a:moveTo>
                  <a:pt x="0" y="30892"/>
                </a:moveTo>
                <a:cubicBezTo>
                  <a:pt x="4257" y="22379"/>
                  <a:pt x="17587" y="22762"/>
                  <a:pt x="27051" y="21748"/>
                </a:cubicBezTo>
                <a:cubicBezTo>
                  <a:pt x="47607" y="19546"/>
                  <a:pt x="69013" y="21732"/>
                  <a:pt x="88773" y="15652"/>
                </a:cubicBezTo>
                <a:cubicBezTo>
                  <a:pt x="93063" y="14332"/>
                  <a:pt x="97181" y="7051"/>
                  <a:pt x="94488" y="3460"/>
                </a:cubicBezTo>
                <a:cubicBezTo>
                  <a:pt x="92342" y="599"/>
                  <a:pt x="87594" y="-719"/>
                  <a:pt x="84201" y="412"/>
                </a:cubicBezTo>
                <a:cubicBezTo>
                  <a:pt x="81625" y="1271"/>
                  <a:pt x="81280" y="6085"/>
                  <a:pt x="82677" y="8413"/>
                </a:cubicBezTo>
                <a:cubicBezTo>
                  <a:pt x="89473" y="19739"/>
                  <a:pt x="109487" y="11236"/>
                  <a:pt x="122301" y="8032"/>
                </a:cubicBezTo>
                <a:cubicBezTo>
                  <a:pt x="134391" y="5009"/>
                  <a:pt x="147217" y="5133"/>
                  <a:pt x="159639" y="6127"/>
                </a:cubicBezTo>
                <a:cubicBezTo>
                  <a:pt x="169264" y="6897"/>
                  <a:pt x="177057" y="14482"/>
                  <a:pt x="185547" y="19081"/>
                </a:cubicBezTo>
                <a:cubicBezTo>
                  <a:pt x="200281" y="27062"/>
                  <a:pt x="217559" y="31273"/>
                  <a:pt x="234315" y="31273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63" name="Google Shape;463;p5"/>
          <p:cNvSpPr/>
          <p:nvPr/>
        </p:nvSpPr>
        <p:spPr>
          <a:xfrm>
            <a:off x="-285750" y="-57150"/>
            <a:ext cx="3667125" cy="3838575"/>
          </a:xfrm>
          <a:custGeom>
            <a:avLst/>
            <a:gdLst/>
            <a:ahLst/>
            <a:cxnLst/>
            <a:rect l="l" t="t" r="r" b="b"/>
            <a:pathLst>
              <a:path w="146685" h="153543" extrusionOk="0">
                <a:moveTo>
                  <a:pt x="0" y="153543"/>
                </a:moveTo>
                <a:cubicBezTo>
                  <a:pt x="18474" y="148925"/>
                  <a:pt x="28879" y="116355"/>
                  <a:pt x="19431" y="99822"/>
                </a:cubicBezTo>
                <a:cubicBezTo>
                  <a:pt x="17725" y="96837"/>
                  <a:pt x="8310" y="97248"/>
                  <a:pt x="9144" y="100584"/>
                </a:cubicBezTo>
                <a:cubicBezTo>
                  <a:pt x="10502" y="106018"/>
                  <a:pt x="17927" y="111499"/>
                  <a:pt x="23241" y="109728"/>
                </a:cubicBezTo>
                <a:cubicBezTo>
                  <a:pt x="25681" y="108915"/>
                  <a:pt x="27148" y="105807"/>
                  <a:pt x="27432" y="103251"/>
                </a:cubicBezTo>
                <a:cubicBezTo>
                  <a:pt x="28786" y="91069"/>
                  <a:pt x="27451" y="77450"/>
                  <a:pt x="20955" y="67056"/>
                </a:cubicBezTo>
                <a:cubicBezTo>
                  <a:pt x="17238" y="61109"/>
                  <a:pt x="11899" y="56183"/>
                  <a:pt x="8763" y="49911"/>
                </a:cubicBezTo>
                <a:cubicBezTo>
                  <a:pt x="5476" y="43337"/>
                  <a:pt x="8163" y="34074"/>
                  <a:pt x="12573" y="28194"/>
                </a:cubicBezTo>
                <a:cubicBezTo>
                  <a:pt x="21525" y="16258"/>
                  <a:pt x="43043" y="25722"/>
                  <a:pt x="56388" y="19050"/>
                </a:cubicBezTo>
                <a:cubicBezTo>
                  <a:pt x="61128" y="16680"/>
                  <a:pt x="68308" y="12847"/>
                  <a:pt x="67437" y="7620"/>
                </a:cubicBezTo>
                <a:cubicBezTo>
                  <a:pt x="67035" y="5210"/>
                  <a:pt x="63278" y="3418"/>
                  <a:pt x="60960" y="4191"/>
                </a:cubicBezTo>
                <a:cubicBezTo>
                  <a:pt x="59662" y="4624"/>
                  <a:pt x="58615" y="6907"/>
                  <a:pt x="59436" y="8001"/>
                </a:cubicBezTo>
                <a:cubicBezTo>
                  <a:pt x="61927" y="11323"/>
                  <a:pt x="66813" y="12053"/>
                  <a:pt x="70866" y="12954"/>
                </a:cubicBezTo>
                <a:cubicBezTo>
                  <a:pt x="95895" y="18516"/>
                  <a:pt x="121046" y="0"/>
                  <a:pt x="146685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64" name="Google Shape;464;p5"/>
          <p:cNvSpPr/>
          <p:nvPr/>
        </p:nvSpPr>
        <p:spPr>
          <a:xfrm>
            <a:off x="8617400" y="1247775"/>
            <a:ext cx="1002850" cy="4648200"/>
          </a:xfrm>
          <a:custGeom>
            <a:avLst/>
            <a:gdLst/>
            <a:ahLst/>
            <a:cxnLst/>
            <a:rect l="l" t="t" r="r" b="b"/>
            <a:pathLst>
              <a:path w="40114" h="185928" extrusionOk="0">
                <a:moveTo>
                  <a:pt x="40114" y="0"/>
                </a:moveTo>
                <a:cubicBezTo>
                  <a:pt x="38722" y="6962"/>
                  <a:pt x="36939" y="15875"/>
                  <a:pt x="30589" y="19050"/>
                </a:cubicBezTo>
                <a:cubicBezTo>
                  <a:pt x="23107" y="22791"/>
                  <a:pt x="11809" y="23791"/>
                  <a:pt x="8872" y="31623"/>
                </a:cubicBezTo>
                <a:cubicBezTo>
                  <a:pt x="5828" y="39741"/>
                  <a:pt x="7281" y="49777"/>
                  <a:pt x="11158" y="57531"/>
                </a:cubicBezTo>
                <a:cubicBezTo>
                  <a:pt x="13317" y="61849"/>
                  <a:pt x="18234" y="65695"/>
                  <a:pt x="17635" y="70485"/>
                </a:cubicBezTo>
                <a:cubicBezTo>
                  <a:pt x="16499" y="79570"/>
                  <a:pt x="8645" y="86710"/>
                  <a:pt x="6586" y="95631"/>
                </a:cubicBezTo>
                <a:cubicBezTo>
                  <a:pt x="6043" y="97982"/>
                  <a:pt x="4346" y="101974"/>
                  <a:pt x="6586" y="102870"/>
                </a:cubicBezTo>
                <a:cubicBezTo>
                  <a:pt x="10024" y="104245"/>
                  <a:pt x="14673" y="103949"/>
                  <a:pt x="17635" y="101727"/>
                </a:cubicBezTo>
                <a:cubicBezTo>
                  <a:pt x="20346" y="99694"/>
                  <a:pt x="21256" y="94936"/>
                  <a:pt x="19921" y="91821"/>
                </a:cubicBezTo>
                <a:cubicBezTo>
                  <a:pt x="17728" y="86703"/>
                  <a:pt x="13545" y="81218"/>
                  <a:pt x="8110" y="80010"/>
                </a:cubicBezTo>
                <a:cubicBezTo>
                  <a:pt x="4949" y="79308"/>
                  <a:pt x="2657" y="84177"/>
                  <a:pt x="1633" y="87249"/>
                </a:cubicBezTo>
                <a:cubicBezTo>
                  <a:pt x="-5185" y="107704"/>
                  <a:pt x="12644" y="128971"/>
                  <a:pt x="16873" y="150114"/>
                </a:cubicBezTo>
                <a:cubicBezTo>
                  <a:pt x="18756" y="159527"/>
                  <a:pt x="13377" y="169521"/>
                  <a:pt x="8110" y="177546"/>
                </a:cubicBezTo>
                <a:cubicBezTo>
                  <a:pt x="6215" y="180434"/>
                  <a:pt x="5104" y="184383"/>
                  <a:pt x="2014" y="185928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65" name="Google Shape;46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9" name="Google Shape;4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34749" y="-1398548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376" y="3909101"/>
            <a:ext cx="5295897" cy="229021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"/>
          <p:cNvSpPr/>
          <p:nvPr/>
        </p:nvSpPr>
        <p:spPr>
          <a:xfrm>
            <a:off x="126360" y="-419100"/>
            <a:ext cx="2073925" cy="5772150"/>
          </a:xfrm>
          <a:custGeom>
            <a:avLst/>
            <a:gdLst/>
            <a:ahLst/>
            <a:cxnLst/>
            <a:rect l="l" t="t" r="r" b="b"/>
            <a:pathLst>
              <a:path w="82957" h="230886" extrusionOk="0">
                <a:moveTo>
                  <a:pt x="82957" y="0"/>
                </a:moveTo>
                <a:cubicBezTo>
                  <a:pt x="80838" y="5147"/>
                  <a:pt x="78152" y="10766"/>
                  <a:pt x="73432" y="13716"/>
                </a:cubicBezTo>
                <a:cubicBezTo>
                  <a:pt x="65148" y="18894"/>
                  <a:pt x="54790" y="19670"/>
                  <a:pt x="45238" y="21717"/>
                </a:cubicBezTo>
                <a:cubicBezTo>
                  <a:pt x="36917" y="23500"/>
                  <a:pt x="21557" y="29643"/>
                  <a:pt x="19711" y="21336"/>
                </a:cubicBezTo>
                <a:cubicBezTo>
                  <a:pt x="19013" y="18197"/>
                  <a:pt x="18724" y="13820"/>
                  <a:pt x="21235" y="11811"/>
                </a:cubicBezTo>
                <a:cubicBezTo>
                  <a:pt x="23831" y="9735"/>
                  <a:pt x="30489" y="9695"/>
                  <a:pt x="31141" y="12954"/>
                </a:cubicBezTo>
                <a:cubicBezTo>
                  <a:pt x="32066" y="17577"/>
                  <a:pt x="27195" y="21550"/>
                  <a:pt x="24664" y="25527"/>
                </a:cubicBezTo>
                <a:cubicBezTo>
                  <a:pt x="19858" y="33080"/>
                  <a:pt x="14272" y="40237"/>
                  <a:pt x="10567" y="48387"/>
                </a:cubicBezTo>
                <a:cubicBezTo>
                  <a:pt x="3198" y="64600"/>
                  <a:pt x="15824" y="84056"/>
                  <a:pt x="13615" y="101727"/>
                </a:cubicBezTo>
                <a:cubicBezTo>
                  <a:pt x="12684" y="109174"/>
                  <a:pt x="6533" y="115085"/>
                  <a:pt x="4471" y="122301"/>
                </a:cubicBezTo>
                <a:cubicBezTo>
                  <a:pt x="965" y="134573"/>
                  <a:pt x="-1144" y="147766"/>
                  <a:pt x="661" y="160401"/>
                </a:cubicBezTo>
                <a:cubicBezTo>
                  <a:pt x="2419" y="172705"/>
                  <a:pt x="10670" y="183209"/>
                  <a:pt x="14377" y="195072"/>
                </a:cubicBezTo>
                <a:cubicBezTo>
                  <a:pt x="17983" y="206611"/>
                  <a:pt x="14068" y="220073"/>
                  <a:pt x="8662" y="23088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472" name="Google Shape;472;p6"/>
          <p:cNvGrpSpPr/>
          <p:nvPr/>
        </p:nvGrpSpPr>
        <p:grpSpPr>
          <a:xfrm rot="4395373">
            <a:off x="7728124" y="-670934"/>
            <a:ext cx="1429960" cy="1388405"/>
            <a:chOff x="4138184" y="930105"/>
            <a:chExt cx="3868174" cy="3755764"/>
          </a:xfrm>
        </p:grpSpPr>
        <p:sp>
          <p:nvSpPr>
            <p:cNvPr id="473" name="Google Shape;473;p6"/>
            <p:cNvSpPr/>
            <p:nvPr/>
          </p:nvSpPr>
          <p:spPr>
            <a:xfrm>
              <a:off x="5731034" y="1868401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4" name="Google Shape;474;p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75" name="Google Shape;475;p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0" name="Google Shape;61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5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7"/>
          <p:cNvSpPr txBox="1">
            <a:spLocks noGrp="1"/>
          </p:cNvSpPr>
          <p:nvPr>
            <p:ph type="subTitle" idx="1"/>
          </p:nvPr>
        </p:nvSpPr>
        <p:spPr>
          <a:xfrm>
            <a:off x="720000" y="1703875"/>
            <a:ext cx="4294800" cy="20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 Deca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15" name="Google Shape;615;p7"/>
          <p:cNvSpPr/>
          <p:nvPr/>
        </p:nvSpPr>
        <p:spPr>
          <a:xfrm>
            <a:off x="-152400" y="-180975"/>
            <a:ext cx="5124450" cy="1809750"/>
          </a:xfrm>
          <a:custGeom>
            <a:avLst/>
            <a:gdLst/>
            <a:ahLst/>
            <a:cxnLst/>
            <a:rect l="l" t="t" r="r" b="b"/>
            <a:pathLst>
              <a:path w="204978" h="72390" extrusionOk="0">
                <a:moveTo>
                  <a:pt x="0" y="72390"/>
                </a:moveTo>
                <a:cubicBezTo>
                  <a:pt x="10727" y="65238"/>
                  <a:pt x="20272" y="50227"/>
                  <a:pt x="17145" y="37719"/>
                </a:cubicBezTo>
                <a:cubicBezTo>
                  <a:pt x="16463" y="34992"/>
                  <a:pt x="11132" y="33064"/>
                  <a:pt x="9144" y="35052"/>
                </a:cubicBezTo>
                <a:cubicBezTo>
                  <a:pt x="7312" y="36884"/>
                  <a:pt x="8128" y="42164"/>
                  <a:pt x="10668" y="42672"/>
                </a:cubicBezTo>
                <a:cubicBezTo>
                  <a:pt x="14626" y="43464"/>
                  <a:pt x="18951" y="41965"/>
                  <a:pt x="22479" y="40005"/>
                </a:cubicBezTo>
                <a:cubicBezTo>
                  <a:pt x="31748" y="34856"/>
                  <a:pt x="35974" y="22465"/>
                  <a:pt x="45720" y="18288"/>
                </a:cubicBezTo>
                <a:cubicBezTo>
                  <a:pt x="59507" y="12379"/>
                  <a:pt x="75794" y="18243"/>
                  <a:pt x="90678" y="16383"/>
                </a:cubicBezTo>
                <a:cubicBezTo>
                  <a:pt x="97655" y="15511"/>
                  <a:pt x="103555" y="10300"/>
                  <a:pt x="110490" y="9144"/>
                </a:cubicBezTo>
                <a:cubicBezTo>
                  <a:pt x="125053" y="6717"/>
                  <a:pt x="139579" y="14569"/>
                  <a:pt x="154305" y="15621"/>
                </a:cubicBezTo>
                <a:cubicBezTo>
                  <a:pt x="165460" y="16418"/>
                  <a:pt x="176081" y="10394"/>
                  <a:pt x="186690" y="6858"/>
                </a:cubicBezTo>
                <a:cubicBezTo>
                  <a:pt x="192866" y="4799"/>
                  <a:pt x="199561" y="3611"/>
                  <a:pt x="204978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616" name="Google Shape;61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701" y="975443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"/>
          <p:cNvPicPr preferRelativeResize="0"/>
          <p:nvPr/>
        </p:nvPicPr>
        <p:blipFill rotWithShape="1">
          <a:blip r:embed="rId4">
            <a:alphaModFix/>
          </a:blip>
          <a:srcRect t="14074"/>
          <a:stretch/>
        </p:blipFill>
        <p:spPr>
          <a:xfrm>
            <a:off x="-523875" y="3748649"/>
            <a:ext cx="5295899" cy="2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9101" y="-472240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7501" y="3346591"/>
            <a:ext cx="5295899" cy="237338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24" name="Google Shape;624;p8"/>
          <p:cNvPicPr preferRelativeResize="0"/>
          <p:nvPr/>
        </p:nvPicPr>
        <p:blipFill rotWithShape="1">
          <a:blip r:embed="rId3">
            <a:alphaModFix/>
          </a:blip>
          <a:srcRect t="20904" b="20898"/>
          <a:stretch/>
        </p:blipFill>
        <p:spPr>
          <a:xfrm>
            <a:off x="4905375" y="-440772"/>
            <a:ext cx="5295899" cy="13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"/>
          <p:cNvSpPr/>
          <p:nvPr/>
        </p:nvSpPr>
        <p:spPr>
          <a:xfrm>
            <a:off x="3209925" y="4501843"/>
            <a:ext cx="6029325" cy="1108375"/>
          </a:xfrm>
          <a:custGeom>
            <a:avLst/>
            <a:gdLst/>
            <a:ahLst/>
            <a:cxnLst/>
            <a:rect l="l" t="t" r="r" b="b"/>
            <a:pathLst>
              <a:path w="241173" h="44335" extrusionOk="0">
                <a:moveTo>
                  <a:pt x="0" y="44335"/>
                </a:moveTo>
                <a:cubicBezTo>
                  <a:pt x="12173" y="42306"/>
                  <a:pt x="24037" y="36880"/>
                  <a:pt x="33909" y="29476"/>
                </a:cubicBezTo>
                <a:cubicBezTo>
                  <a:pt x="43998" y="21910"/>
                  <a:pt x="52577" y="9107"/>
                  <a:pt x="65151" y="8140"/>
                </a:cubicBezTo>
                <a:cubicBezTo>
                  <a:pt x="76506" y="7267"/>
                  <a:pt x="88320" y="8541"/>
                  <a:pt x="99060" y="12331"/>
                </a:cubicBezTo>
                <a:cubicBezTo>
                  <a:pt x="113157" y="17306"/>
                  <a:pt x="131297" y="28921"/>
                  <a:pt x="143256" y="19951"/>
                </a:cubicBezTo>
                <a:cubicBezTo>
                  <a:pt x="147466" y="16794"/>
                  <a:pt x="148911" y="8373"/>
                  <a:pt x="145542" y="4330"/>
                </a:cubicBezTo>
                <a:cubicBezTo>
                  <a:pt x="143020" y="1304"/>
                  <a:pt x="138392" y="-418"/>
                  <a:pt x="134493" y="139"/>
                </a:cubicBezTo>
                <a:cubicBezTo>
                  <a:pt x="129488" y="854"/>
                  <a:pt x="136012" y="12863"/>
                  <a:pt x="140970" y="13855"/>
                </a:cubicBezTo>
                <a:cubicBezTo>
                  <a:pt x="152632" y="16187"/>
                  <a:pt x="164559" y="10741"/>
                  <a:pt x="176403" y="9664"/>
                </a:cubicBezTo>
                <a:cubicBezTo>
                  <a:pt x="189550" y="8469"/>
                  <a:pt x="202624" y="12828"/>
                  <a:pt x="215646" y="14998"/>
                </a:cubicBezTo>
                <a:cubicBezTo>
                  <a:pt x="225174" y="16586"/>
                  <a:pt x="236853" y="20074"/>
                  <a:pt x="241173" y="2871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626" name="Google Shape;62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43074" y="1815277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"/>
          <p:cNvPicPr preferRelativeResize="0"/>
          <p:nvPr/>
        </p:nvPicPr>
        <p:blipFill rotWithShape="1">
          <a:blip r:embed="rId5">
            <a:alphaModFix/>
          </a:blip>
          <a:srcRect l="6117" t="15986" r="6109" b="15986"/>
          <a:stretch/>
        </p:blipFill>
        <p:spPr>
          <a:xfrm>
            <a:off x="1609725" y="3962400"/>
            <a:ext cx="4648198" cy="17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38274" y="-483140"/>
            <a:ext cx="5295898" cy="2407246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9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"/>
          <p:cNvSpPr txBox="1">
            <a:spLocks noGrp="1"/>
          </p:cNvSpPr>
          <p:nvPr>
            <p:ph type="title"/>
          </p:nvPr>
        </p:nvSpPr>
        <p:spPr>
          <a:xfrm>
            <a:off x="1819275" y="1525475"/>
            <a:ext cx="55056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 b="0">
                <a:solidFill>
                  <a:srgbClr val="13394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9"/>
          <p:cNvSpPr txBox="1">
            <a:spLocks noGrp="1"/>
          </p:cNvSpPr>
          <p:nvPr>
            <p:ph type="subTitle" idx="1"/>
          </p:nvPr>
        </p:nvSpPr>
        <p:spPr>
          <a:xfrm>
            <a:off x="1819275" y="2429425"/>
            <a:ext cx="55056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4" name="Google Shape;634;p9"/>
          <p:cNvPicPr preferRelativeResize="0"/>
          <p:nvPr/>
        </p:nvPicPr>
        <p:blipFill rotWithShape="1">
          <a:blip r:embed="rId3">
            <a:alphaModFix/>
          </a:blip>
          <a:srcRect l="6117" t="15316" r="6109" b="15316"/>
          <a:stretch/>
        </p:blipFill>
        <p:spPr>
          <a:xfrm>
            <a:off x="-1800225" y="-335225"/>
            <a:ext cx="4648202" cy="17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"/>
          <p:cNvPicPr preferRelativeResize="0"/>
          <p:nvPr/>
        </p:nvPicPr>
        <p:blipFill rotWithShape="1">
          <a:blip r:embed="rId4">
            <a:alphaModFix/>
          </a:blip>
          <a:srcRect t="21078" b="21078"/>
          <a:stretch/>
        </p:blipFill>
        <p:spPr>
          <a:xfrm>
            <a:off x="5725675" y="17823"/>
            <a:ext cx="5295899" cy="13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"/>
          <p:cNvPicPr preferRelativeResize="0"/>
          <p:nvPr/>
        </p:nvPicPr>
        <p:blipFill rotWithShape="1">
          <a:blip r:embed="rId5">
            <a:alphaModFix/>
          </a:blip>
          <a:srcRect l="6657" t="13668" r="6649" b="13668"/>
          <a:stretch/>
        </p:blipFill>
        <p:spPr>
          <a:xfrm>
            <a:off x="-1171575" y="3914775"/>
            <a:ext cx="4591052" cy="20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9"/>
          <p:cNvSpPr/>
          <p:nvPr/>
        </p:nvSpPr>
        <p:spPr>
          <a:xfrm>
            <a:off x="1438275" y="-314325"/>
            <a:ext cx="5991225" cy="1042900"/>
          </a:xfrm>
          <a:custGeom>
            <a:avLst/>
            <a:gdLst/>
            <a:ahLst/>
            <a:cxnLst/>
            <a:rect l="l" t="t" r="r" b="b"/>
            <a:pathLst>
              <a:path w="239649" h="41716" extrusionOk="0">
                <a:moveTo>
                  <a:pt x="239649" y="36195"/>
                </a:moveTo>
                <a:cubicBezTo>
                  <a:pt x="232562" y="26746"/>
                  <a:pt x="217552" y="25908"/>
                  <a:pt x="205740" y="25908"/>
                </a:cubicBezTo>
                <a:cubicBezTo>
                  <a:pt x="197658" y="25908"/>
                  <a:pt x="187452" y="23622"/>
                  <a:pt x="181737" y="29337"/>
                </a:cubicBezTo>
                <a:cubicBezTo>
                  <a:pt x="176235" y="34839"/>
                  <a:pt x="198689" y="46296"/>
                  <a:pt x="202692" y="39624"/>
                </a:cubicBezTo>
                <a:cubicBezTo>
                  <a:pt x="208103" y="30606"/>
                  <a:pt x="189862" y="19775"/>
                  <a:pt x="179451" y="18288"/>
                </a:cubicBezTo>
                <a:cubicBezTo>
                  <a:pt x="163286" y="15979"/>
                  <a:pt x="148219" y="28040"/>
                  <a:pt x="132207" y="31242"/>
                </a:cubicBezTo>
                <a:cubicBezTo>
                  <a:pt x="105805" y="36522"/>
                  <a:pt x="77691" y="37971"/>
                  <a:pt x="51435" y="32004"/>
                </a:cubicBezTo>
                <a:cubicBezTo>
                  <a:pt x="31744" y="27529"/>
                  <a:pt x="15513" y="12927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638" name="Google Shape;638;p9"/>
          <p:cNvPicPr preferRelativeResize="0"/>
          <p:nvPr/>
        </p:nvPicPr>
        <p:blipFill rotWithShape="1">
          <a:blip r:embed="rId6">
            <a:alphaModFix/>
          </a:blip>
          <a:srcRect t="12836" b="12836"/>
          <a:stretch/>
        </p:blipFill>
        <p:spPr>
          <a:xfrm>
            <a:off x="5954275" y="3476624"/>
            <a:ext cx="5295902" cy="1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infinityfree.com/accounts/if0_39005639/domains/skyhigh.kesug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33"/>
          <p:cNvSpPr txBox="1">
            <a:spLocks noGrp="1"/>
          </p:cNvSpPr>
          <p:nvPr>
            <p:ph type="subTitle" idx="1"/>
          </p:nvPr>
        </p:nvSpPr>
        <p:spPr>
          <a:xfrm>
            <a:off x="1789300" y="1765598"/>
            <a:ext cx="55752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SkyHigh Airlines</a:t>
            </a:r>
            <a:endParaRPr sz="4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93" name="Google Shape;33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726" y="-347791"/>
            <a:ext cx="5295899" cy="2286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4" name="Google Shape;3394;p33"/>
          <p:cNvGrpSpPr/>
          <p:nvPr/>
        </p:nvGrpSpPr>
        <p:grpSpPr>
          <a:xfrm>
            <a:off x="713228" y="8468"/>
            <a:ext cx="1763602" cy="1672817"/>
            <a:chOff x="4138184" y="930105"/>
            <a:chExt cx="3959591" cy="3755764"/>
          </a:xfrm>
        </p:grpSpPr>
        <p:sp>
          <p:nvSpPr>
            <p:cNvPr id="3395" name="Google Shape;3395;p33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6" name="Google Shape;3396;p3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397" name="Google Shape;3397;p3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3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3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3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3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3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3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3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3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3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3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3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3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3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3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3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3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3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3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3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3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3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3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3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3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3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3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3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3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3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3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3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3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3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3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32" name="Google Shape;3532;p33"/>
          <p:cNvGrpSpPr/>
          <p:nvPr/>
        </p:nvGrpSpPr>
        <p:grpSpPr>
          <a:xfrm rot="-5400000">
            <a:off x="7709162" y="470663"/>
            <a:ext cx="2054108" cy="1672817"/>
            <a:chOff x="3394530" y="930105"/>
            <a:chExt cx="4611828" cy="3755764"/>
          </a:xfrm>
        </p:grpSpPr>
        <p:sp>
          <p:nvSpPr>
            <p:cNvPr id="3533" name="Google Shape;3533;p33"/>
            <p:cNvSpPr/>
            <p:nvPr/>
          </p:nvSpPr>
          <p:spPr>
            <a:xfrm>
              <a:off x="3394530" y="121409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4" name="Google Shape;3534;p3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535" name="Google Shape;3535;p3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3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3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3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3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3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3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3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3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3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3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3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3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3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3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3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3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3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3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3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3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3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3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3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3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3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3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3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3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3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3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3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3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3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3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3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3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3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3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3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3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3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3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3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3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3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3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3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3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3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3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3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3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3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3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3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3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3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3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3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3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3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3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3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3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3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3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3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3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3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3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3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3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70" name="Google Shape;3670;p33"/>
          <p:cNvGrpSpPr/>
          <p:nvPr/>
        </p:nvGrpSpPr>
        <p:grpSpPr>
          <a:xfrm rot="-121861">
            <a:off x="4255934" y="3757037"/>
            <a:ext cx="1429802" cy="1600398"/>
            <a:chOff x="4138184" y="930105"/>
            <a:chExt cx="3868174" cy="4329704"/>
          </a:xfrm>
        </p:grpSpPr>
        <p:sp>
          <p:nvSpPr>
            <p:cNvPr id="3671" name="Google Shape;3671;p33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2" name="Google Shape;3672;p3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673" name="Google Shape;3673;p3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3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3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3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3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3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3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3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3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3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3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3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3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3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3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3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3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3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3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3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3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3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3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3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3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3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3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3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3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3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3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3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3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3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3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3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3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3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3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3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3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3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3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3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3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3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3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3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3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3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3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3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3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3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3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3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3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3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3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3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3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3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3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3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3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3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3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3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3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3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3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3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3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3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3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3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3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3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3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3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3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3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3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3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3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3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3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3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3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3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3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3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3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3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3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3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3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3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3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3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08" name="Google Shape;3808;p33"/>
          <p:cNvSpPr/>
          <p:nvPr/>
        </p:nvSpPr>
        <p:spPr>
          <a:xfrm>
            <a:off x="-85725" y="1162050"/>
            <a:ext cx="1318225" cy="3962400"/>
          </a:xfrm>
          <a:custGeom>
            <a:avLst/>
            <a:gdLst/>
            <a:ahLst/>
            <a:cxnLst/>
            <a:rect l="l" t="t" r="r" b="b"/>
            <a:pathLst>
              <a:path w="52729" h="158496" extrusionOk="0">
                <a:moveTo>
                  <a:pt x="32385" y="0"/>
                </a:moveTo>
                <a:cubicBezTo>
                  <a:pt x="20673" y="1952"/>
                  <a:pt x="9580" y="18835"/>
                  <a:pt x="13335" y="30099"/>
                </a:cubicBezTo>
                <a:cubicBezTo>
                  <a:pt x="16235" y="38798"/>
                  <a:pt x="28389" y="40612"/>
                  <a:pt x="35433" y="46482"/>
                </a:cubicBezTo>
                <a:cubicBezTo>
                  <a:pt x="43634" y="53316"/>
                  <a:pt x="51868" y="62881"/>
                  <a:pt x="52578" y="73533"/>
                </a:cubicBezTo>
                <a:cubicBezTo>
                  <a:pt x="53714" y="90574"/>
                  <a:pt x="46352" y="109079"/>
                  <a:pt x="34671" y="121539"/>
                </a:cubicBezTo>
                <a:cubicBezTo>
                  <a:pt x="23118" y="133862"/>
                  <a:pt x="7554" y="143388"/>
                  <a:pt x="0" y="15849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809" name="Google Shape;3809;p33"/>
          <p:cNvSpPr/>
          <p:nvPr/>
        </p:nvSpPr>
        <p:spPr>
          <a:xfrm>
            <a:off x="8200715" y="2019300"/>
            <a:ext cx="895650" cy="4038600"/>
          </a:xfrm>
          <a:custGeom>
            <a:avLst/>
            <a:gdLst/>
            <a:ahLst/>
            <a:cxnLst/>
            <a:rect l="l" t="t" r="r" b="b"/>
            <a:pathLst>
              <a:path w="35826" h="161544" extrusionOk="0">
                <a:moveTo>
                  <a:pt x="35826" y="0"/>
                </a:moveTo>
                <a:cubicBezTo>
                  <a:pt x="35826" y="7522"/>
                  <a:pt x="35426" y="15839"/>
                  <a:pt x="31254" y="22098"/>
                </a:cubicBezTo>
                <a:cubicBezTo>
                  <a:pt x="23682" y="33456"/>
                  <a:pt x="9702" y="39729"/>
                  <a:pt x="2679" y="51435"/>
                </a:cubicBezTo>
                <a:cubicBezTo>
                  <a:pt x="-924" y="57440"/>
                  <a:pt x="-218" y="65523"/>
                  <a:pt x="1155" y="72390"/>
                </a:cubicBezTo>
                <a:cubicBezTo>
                  <a:pt x="3222" y="82727"/>
                  <a:pt x="23401" y="92001"/>
                  <a:pt x="30492" y="84201"/>
                </a:cubicBezTo>
                <a:cubicBezTo>
                  <a:pt x="34084" y="80250"/>
                  <a:pt x="34638" y="70303"/>
                  <a:pt x="29730" y="68199"/>
                </a:cubicBezTo>
                <a:cubicBezTo>
                  <a:pt x="25105" y="66217"/>
                  <a:pt x="19058" y="68075"/>
                  <a:pt x="14871" y="70866"/>
                </a:cubicBezTo>
                <a:cubicBezTo>
                  <a:pt x="7918" y="75501"/>
                  <a:pt x="5560" y="85427"/>
                  <a:pt x="4584" y="93726"/>
                </a:cubicBezTo>
                <a:cubicBezTo>
                  <a:pt x="3188" y="105588"/>
                  <a:pt x="1833" y="118248"/>
                  <a:pt x="5727" y="129540"/>
                </a:cubicBezTo>
                <a:cubicBezTo>
                  <a:pt x="10281" y="142745"/>
                  <a:pt x="20284" y="155297"/>
                  <a:pt x="32778" y="16154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810" name="Google Shape;3810;p33"/>
          <p:cNvSpPr/>
          <p:nvPr/>
        </p:nvSpPr>
        <p:spPr>
          <a:xfrm>
            <a:off x="1714500" y="4145058"/>
            <a:ext cx="2447925" cy="1589000"/>
          </a:xfrm>
          <a:custGeom>
            <a:avLst/>
            <a:gdLst/>
            <a:ahLst/>
            <a:cxnLst/>
            <a:rect l="l" t="t" r="r" b="b"/>
            <a:pathLst>
              <a:path w="97917" h="63560" extrusionOk="0">
                <a:moveTo>
                  <a:pt x="97917" y="26984"/>
                </a:moveTo>
                <a:cubicBezTo>
                  <a:pt x="84621" y="36956"/>
                  <a:pt x="60077" y="30781"/>
                  <a:pt x="48768" y="18602"/>
                </a:cubicBezTo>
                <a:cubicBezTo>
                  <a:pt x="44368" y="13863"/>
                  <a:pt x="49241" y="-2088"/>
                  <a:pt x="55245" y="314"/>
                </a:cubicBezTo>
                <a:cubicBezTo>
                  <a:pt x="63962" y="3801"/>
                  <a:pt x="48788" y="19241"/>
                  <a:pt x="41148" y="24698"/>
                </a:cubicBezTo>
                <a:cubicBezTo>
                  <a:pt x="25796" y="35664"/>
                  <a:pt x="11786" y="48828"/>
                  <a:pt x="0" y="6356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811" name="Google Shape;381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812" name="Google Shape;38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2821800"/>
            <a:ext cx="572772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3" name="Google Shape;3813;p33"/>
          <p:cNvSpPr txBox="1"/>
          <p:nvPr/>
        </p:nvSpPr>
        <p:spPr>
          <a:xfrm>
            <a:off x="1789300" y="3001500"/>
            <a:ext cx="565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775A2"/>
                </a:solidFill>
                <a:latin typeface="Lexend Deca"/>
                <a:ea typeface="Lexend Deca"/>
                <a:cs typeface="Lexend Deca"/>
                <a:sym typeface="Lexend Deca"/>
              </a:rPr>
              <a:t>An Airline Management System</a:t>
            </a:r>
            <a:endParaRPr sz="2400">
              <a:solidFill>
                <a:srgbClr val="2775A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42"/>
          <p:cNvSpPr txBox="1">
            <a:spLocks noGrp="1"/>
          </p:cNvSpPr>
          <p:nvPr>
            <p:ph type="title"/>
          </p:nvPr>
        </p:nvSpPr>
        <p:spPr>
          <a:xfrm>
            <a:off x="477025" y="328400"/>
            <a:ext cx="8436600" cy="6663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gathering</a:t>
            </a:r>
            <a:endParaRPr/>
          </a:p>
        </p:txBody>
      </p:sp>
      <p:sp>
        <p:nvSpPr>
          <p:cNvPr id="4925" name="Google Shape;4925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926" name="Google Shape;4926;p42"/>
          <p:cNvSpPr/>
          <p:nvPr/>
        </p:nvSpPr>
        <p:spPr>
          <a:xfrm>
            <a:off x="494136" y="2078563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7" name="Google Shape;4927;p42"/>
          <p:cNvSpPr/>
          <p:nvPr/>
        </p:nvSpPr>
        <p:spPr>
          <a:xfrm>
            <a:off x="2282763" y="2908425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8" name="Google Shape;4928;p42"/>
          <p:cNvSpPr/>
          <p:nvPr/>
        </p:nvSpPr>
        <p:spPr>
          <a:xfrm>
            <a:off x="4261188" y="1927188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42"/>
          <p:cNvSpPr/>
          <p:nvPr/>
        </p:nvSpPr>
        <p:spPr>
          <a:xfrm>
            <a:off x="5864725" y="2593975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42"/>
          <p:cNvSpPr txBox="1"/>
          <p:nvPr/>
        </p:nvSpPr>
        <p:spPr>
          <a:xfrm>
            <a:off x="5432214" y="1372850"/>
            <a:ext cx="18957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Acceptable functionality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31" name="Google Shape;4931;p42"/>
          <p:cNvSpPr txBox="1"/>
          <p:nvPr/>
        </p:nvSpPr>
        <p:spPr>
          <a:xfrm>
            <a:off x="189925" y="3252900"/>
            <a:ext cx="14520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Doing interviews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32" name="Google Shape;4932;p42"/>
          <p:cNvSpPr txBox="1"/>
          <p:nvPr/>
        </p:nvSpPr>
        <p:spPr>
          <a:xfrm>
            <a:off x="1907938" y="1989925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Finding similarities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33" name="Google Shape;4933;p42"/>
          <p:cNvSpPr txBox="1"/>
          <p:nvPr/>
        </p:nvSpPr>
        <p:spPr>
          <a:xfrm>
            <a:off x="3739050" y="3201175"/>
            <a:ext cx="19437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Implementation possibility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934" name="Google Shape;4934;p42"/>
          <p:cNvCxnSpPr>
            <a:stCxn id="4926" idx="1"/>
          </p:cNvCxnSpPr>
          <p:nvPr/>
        </p:nvCxnSpPr>
        <p:spPr>
          <a:xfrm flipH="1">
            <a:off x="78936" y="2559613"/>
            <a:ext cx="415200" cy="383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35" name="Google Shape;4935;p42"/>
          <p:cNvCxnSpPr>
            <a:stCxn id="4926" idx="3"/>
            <a:endCxn id="4927" idx="1"/>
          </p:cNvCxnSpPr>
          <p:nvPr/>
        </p:nvCxnSpPr>
        <p:spPr>
          <a:xfrm>
            <a:off x="1456236" y="2559613"/>
            <a:ext cx="826500" cy="8298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36" name="Google Shape;4936;p42"/>
          <p:cNvCxnSpPr>
            <a:stCxn id="4927" idx="3"/>
            <a:endCxn id="4928" idx="1"/>
          </p:cNvCxnSpPr>
          <p:nvPr/>
        </p:nvCxnSpPr>
        <p:spPr>
          <a:xfrm rot="10800000" flipH="1">
            <a:off x="3244863" y="2408175"/>
            <a:ext cx="1016400" cy="9813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37" name="Google Shape;4937;p42"/>
          <p:cNvCxnSpPr>
            <a:stCxn id="4928" idx="3"/>
            <a:endCxn id="4929" idx="1"/>
          </p:cNvCxnSpPr>
          <p:nvPr/>
        </p:nvCxnSpPr>
        <p:spPr>
          <a:xfrm>
            <a:off x="5223288" y="2408238"/>
            <a:ext cx="641400" cy="6669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38" name="Google Shape;4938;p42"/>
          <p:cNvCxnSpPr/>
          <p:nvPr/>
        </p:nvCxnSpPr>
        <p:spPr>
          <a:xfrm rot="10800000" flipH="1">
            <a:off x="8629425" y="2727950"/>
            <a:ext cx="555000" cy="23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4939" name="Google Shape;4939;p42"/>
          <p:cNvSpPr/>
          <p:nvPr/>
        </p:nvSpPr>
        <p:spPr>
          <a:xfrm>
            <a:off x="7667325" y="2343600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40" name="Google Shape;4940;p42"/>
          <p:cNvCxnSpPr>
            <a:stCxn id="4929" idx="3"/>
            <a:endCxn id="4939" idx="0"/>
          </p:cNvCxnSpPr>
          <p:nvPr/>
        </p:nvCxnSpPr>
        <p:spPr>
          <a:xfrm rot="10800000" flipH="1">
            <a:off x="6826825" y="2343625"/>
            <a:ext cx="1321500" cy="731400"/>
          </a:xfrm>
          <a:prstGeom prst="curvedConnector4">
            <a:avLst>
              <a:gd name="adj1" fmla="val 31801"/>
              <a:gd name="adj2" fmla="val 132561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41" name="Google Shape;4941;p42"/>
          <p:cNvSpPr txBox="1"/>
          <p:nvPr/>
        </p:nvSpPr>
        <p:spPr>
          <a:xfrm>
            <a:off x="7201688" y="3372450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Final draft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942" name="Google Shape;4942;p42"/>
          <p:cNvGrpSpPr/>
          <p:nvPr/>
        </p:nvGrpSpPr>
        <p:grpSpPr>
          <a:xfrm>
            <a:off x="4550836" y="2221851"/>
            <a:ext cx="382906" cy="372788"/>
            <a:chOff x="3271200" y="1435075"/>
            <a:chExt cx="481825" cy="481825"/>
          </a:xfrm>
        </p:grpSpPr>
        <p:sp>
          <p:nvSpPr>
            <p:cNvPr id="4943" name="Google Shape;4943;p42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4" name="Google Shape;4944;p42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5" name="Google Shape;4945;p42"/>
          <p:cNvGrpSpPr/>
          <p:nvPr/>
        </p:nvGrpSpPr>
        <p:grpSpPr>
          <a:xfrm>
            <a:off x="6176955" y="2888627"/>
            <a:ext cx="337655" cy="372794"/>
            <a:chOff x="3300325" y="249875"/>
            <a:chExt cx="433725" cy="480900"/>
          </a:xfrm>
        </p:grpSpPr>
        <p:sp>
          <p:nvSpPr>
            <p:cNvPr id="4946" name="Google Shape;4946;p42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7" name="Google Shape;4947;p42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8" name="Google Shape;4948;p42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9" name="Google Shape;4949;p42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42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1" name="Google Shape;4951;p42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2" name="Google Shape;4952;p42"/>
          <p:cNvGrpSpPr/>
          <p:nvPr/>
        </p:nvGrpSpPr>
        <p:grpSpPr>
          <a:xfrm>
            <a:off x="7956901" y="2637698"/>
            <a:ext cx="382944" cy="373918"/>
            <a:chOff x="1490050" y="3805975"/>
            <a:chExt cx="491900" cy="482350"/>
          </a:xfrm>
        </p:grpSpPr>
        <p:sp>
          <p:nvSpPr>
            <p:cNvPr id="4953" name="Google Shape;4953;p4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4" name="Google Shape;4954;p4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5" name="Google Shape;4955;p4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6" name="Google Shape;4956;p4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957" name="Google Shape;49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50" y="2221850"/>
            <a:ext cx="797862" cy="8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8" name="Google Shape;49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525" y="30710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Google Shape;4963;p43"/>
          <p:cNvSpPr txBox="1">
            <a:spLocks noGrp="1"/>
          </p:cNvSpPr>
          <p:nvPr>
            <p:ph type="title"/>
          </p:nvPr>
        </p:nvSpPr>
        <p:spPr>
          <a:xfrm>
            <a:off x="1988550" y="844250"/>
            <a:ext cx="5505600" cy="26934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Database design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4" name="Google Shape;4964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4965" name="Google Shape;4965;p43"/>
          <p:cNvGrpSpPr/>
          <p:nvPr/>
        </p:nvGrpSpPr>
        <p:grpSpPr>
          <a:xfrm rot="5796992">
            <a:off x="7028313" y="581545"/>
            <a:ext cx="1704474" cy="1803126"/>
            <a:chOff x="4138184" y="930105"/>
            <a:chExt cx="3959591" cy="3755764"/>
          </a:xfrm>
        </p:grpSpPr>
        <p:sp>
          <p:nvSpPr>
            <p:cNvPr id="4966" name="Google Shape;4966;p43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7" name="Google Shape;4967;p4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968" name="Google Shape;4968;p4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4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4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4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4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4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4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4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4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4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4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4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4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4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4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4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4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4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4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4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4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4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4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4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4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4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4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4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4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4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4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4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4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4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4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4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4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4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4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4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4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4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4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4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4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4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4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4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4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4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4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4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4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4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4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4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4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4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4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4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4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4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4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4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4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4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4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4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4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4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4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4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4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4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4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4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4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4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4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4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4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4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4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4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4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4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4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4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4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4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4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4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4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4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4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4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4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4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4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4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4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4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4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4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4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4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4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4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4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4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4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4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4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4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4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4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4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4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4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4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4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4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4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4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4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4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4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4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4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4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4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4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4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4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4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3" name="Google Shape;5103;p43"/>
          <p:cNvGrpSpPr/>
          <p:nvPr/>
        </p:nvGrpSpPr>
        <p:grpSpPr>
          <a:xfrm rot="-8579879">
            <a:off x="-66623" y="1385285"/>
            <a:ext cx="1545433" cy="1785641"/>
            <a:chOff x="4138184" y="930105"/>
            <a:chExt cx="3959591" cy="3755764"/>
          </a:xfrm>
        </p:grpSpPr>
        <p:sp>
          <p:nvSpPr>
            <p:cNvPr id="5104" name="Google Shape;5104;p43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5" name="Google Shape;5105;p43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106" name="Google Shape;5106;p43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43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3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3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3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3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3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3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3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3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3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3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3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3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3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3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3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3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3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3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3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3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3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3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3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3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3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3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3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3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3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3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3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3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3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3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3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3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3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3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3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3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3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3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3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3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3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3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3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3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3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3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3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3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3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3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3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3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3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3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3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3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3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3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3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3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3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3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3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3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3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3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3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3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3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3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3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3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3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3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3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3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3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3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3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3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3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3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3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3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3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3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3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3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3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3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3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3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3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3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3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3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3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3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3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3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3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3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3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3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3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3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3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3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3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3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3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3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3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3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3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3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3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3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3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3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3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3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3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3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3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3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3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3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3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41" name="Google Shape;5241;p43"/>
          <p:cNvSpPr/>
          <p:nvPr/>
        </p:nvSpPr>
        <p:spPr>
          <a:xfrm flipH="1">
            <a:off x="-44" y="2433525"/>
            <a:ext cx="4118794" cy="2817266"/>
          </a:xfrm>
          <a:custGeom>
            <a:avLst/>
            <a:gdLst/>
            <a:ahLst/>
            <a:cxnLst/>
            <a:rect l="l" t="t" r="r" b="b"/>
            <a:pathLst>
              <a:path w="52729" h="158496" extrusionOk="0">
                <a:moveTo>
                  <a:pt x="32385" y="0"/>
                </a:moveTo>
                <a:cubicBezTo>
                  <a:pt x="20673" y="1952"/>
                  <a:pt x="9580" y="18835"/>
                  <a:pt x="13335" y="30099"/>
                </a:cubicBezTo>
                <a:cubicBezTo>
                  <a:pt x="16235" y="38798"/>
                  <a:pt x="28389" y="40612"/>
                  <a:pt x="35433" y="46482"/>
                </a:cubicBezTo>
                <a:cubicBezTo>
                  <a:pt x="43634" y="53316"/>
                  <a:pt x="51868" y="62881"/>
                  <a:pt x="52578" y="73533"/>
                </a:cubicBezTo>
                <a:cubicBezTo>
                  <a:pt x="53714" y="90574"/>
                  <a:pt x="46352" y="109079"/>
                  <a:pt x="34671" y="121539"/>
                </a:cubicBezTo>
                <a:cubicBezTo>
                  <a:pt x="23118" y="133862"/>
                  <a:pt x="7554" y="143388"/>
                  <a:pt x="0" y="15849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6" name="Google Shape;5246;p44"/>
          <p:cNvGrpSpPr/>
          <p:nvPr/>
        </p:nvGrpSpPr>
        <p:grpSpPr>
          <a:xfrm rot="-121861">
            <a:off x="6820659" y="3433187"/>
            <a:ext cx="1429802" cy="1600398"/>
            <a:chOff x="4138184" y="930105"/>
            <a:chExt cx="3868174" cy="4329704"/>
          </a:xfrm>
        </p:grpSpPr>
        <p:sp>
          <p:nvSpPr>
            <p:cNvPr id="5247" name="Google Shape;5247;p44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8" name="Google Shape;5248;p4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249" name="Google Shape;5249;p4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4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4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4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4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84" name="Google Shape;5384;p44"/>
          <p:cNvSpPr/>
          <p:nvPr/>
        </p:nvSpPr>
        <p:spPr>
          <a:xfrm>
            <a:off x="4279225" y="3821208"/>
            <a:ext cx="2447925" cy="1589000"/>
          </a:xfrm>
          <a:custGeom>
            <a:avLst/>
            <a:gdLst/>
            <a:ahLst/>
            <a:cxnLst/>
            <a:rect l="l" t="t" r="r" b="b"/>
            <a:pathLst>
              <a:path w="97917" h="63560" extrusionOk="0">
                <a:moveTo>
                  <a:pt x="97917" y="26984"/>
                </a:moveTo>
                <a:cubicBezTo>
                  <a:pt x="84621" y="36956"/>
                  <a:pt x="60077" y="30781"/>
                  <a:pt x="48768" y="18602"/>
                </a:cubicBezTo>
                <a:cubicBezTo>
                  <a:pt x="44368" y="13863"/>
                  <a:pt x="49241" y="-2088"/>
                  <a:pt x="55245" y="314"/>
                </a:cubicBezTo>
                <a:cubicBezTo>
                  <a:pt x="63962" y="3801"/>
                  <a:pt x="48788" y="19241"/>
                  <a:pt x="41148" y="24698"/>
                </a:cubicBezTo>
                <a:cubicBezTo>
                  <a:pt x="25796" y="35664"/>
                  <a:pt x="11786" y="48828"/>
                  <a:pt x="0" y="6356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5385" name="Google Shape;5385;p44"/>
          <p:cNvGrpSpPr/>
          <p:nvPr/>
        </p:nvGrpSpPr>
        <p:grpSpPr>
          <a:xfrm rot="-6162028">
            <a:off x="7075689" y="284073"/>
            <a:ext cx="2053625" cy="1672424"/>
            <a:chOff x="3394530" y="930105"/>
            <a:chExt cx="4611828" cy="3755764"/>
          </a:xfrm>
        </p:grpSpPr>
        <p:sp>
          <p:nvSpPr>
            <p:cNvPr id="5386" name="Google Shape;5386;p44"/>
            <p:cNvSpPr/>
            <p:nvPr/>
          </p:nvSpPr>
          <p:spPr>
            <a:xfrm>
              <a:off x="3394530" y="121409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87" name="Google Shape;5387;p44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388" name="Google Shape;5388;p44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44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44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44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44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44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44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44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44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44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44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44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44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44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44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44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44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44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44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44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44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44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44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44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44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44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44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44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44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44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44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44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44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44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44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44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44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44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44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44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44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44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44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44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44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44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44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44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44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44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44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44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44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44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44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44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44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44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44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44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44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44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44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44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44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44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44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44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44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44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44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44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44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44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44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44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44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44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44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44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44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44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44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44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44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44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44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44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44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44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44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44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44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44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44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44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44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44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44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44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44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44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44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44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44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44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44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44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44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44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44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44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44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44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44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44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44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44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44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44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44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44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44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44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44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44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44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44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44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44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44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44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44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44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44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23" name="Google Shape;5523;p44"/>
          <p:cNvSpPr/>
          <p:nvPr/>
        </p:nvSpPr>
        <p:spPr>
          <a:xfrm>
            <a:off x="6829425" y="2647950"/>
            <a:ext cx="2390775" cy="504825"/>
          </a:xfrm>
          <a:custGeom>
            <a:avLst/>
            <a:gdLst/>
            <a:ahLst/>
            <a:cxnLst/>
            <a:rect l="l" t="t" r="r" b="b"/>
            <a:pathLst>
              <a:path w="95631" h="20193" extrusionOk="0">
                <a:moveTo>
                  <a:pt x="0" y="0"/>
                </a:moveTo>
                <a:cubicBezTo>
                  <a:pt x="11949" y="11949"/>
                  <a:pt x="33858" y="-157"/>
                  <a:pt x="50673" y="1524"/>
                </a:cubicBezTo>
                <a:cubicBezTo>
                  <a:pt x="66819" y="3139"/>
                  <a:pt x="79404" y="20193"/>
                  <a:pt x="95631" y="20193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524" name="Google Shape;5524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525" name="Google Shape;55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5" y="129820"/>
            <a:ext cx="4621625" cy="482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6" name="Google Shape;55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925" y="157088"/>
            <a:ext cx="4177050" cy="48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1" name="Google Shape;5531;p45"/>
          <p:cNvSpPr txBox="1">
            <a:spLocks noGrp="1"/>
          </p:cNvSpPr>
          <p:nvPr>
            <p:ph type="title"/>
          </p:nvPr>
        </p:nvSpPr>
        <p:spPr>
          <a:xfrm>
            <a:off x="469725" y="445025"/>
            <a:ext cx="8253600" cy="6579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Technologies Used to Build the website</a:t>
            </a:r>
            <a:endParaRPr sz="3600"/>
          </a:p>
        </p:txBody>
      </p:sp>
      <p:sp>
        <p:nvSpPr>
          <p:cNvPr id="5532" name="Google Shape;5532;p45"/>
          <p:cNvSpPr txBox="1">
            <a:spLocks noGrp="1"/>
          </p:cNvSpPr>
          <p:nvPr>
            <p:ph type="subTitle" idx="4294967295"/>
          </p:nvPr>
        </p:nvSpPr>
        <p:spPr>
          <a:xfrm flipH="1">
            <a:off x="2502295" y="2842275"/>
            <a:ext cx="16746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PHP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533" name="Google Shape;5533;p45"/>
          <p:cNvSpPr txBox="1">
            <a:spLocks noGrp="1"/>
          </p:cNvSpPr>
          <p:nvPr>
            <p:ph type="subTitle" idx="4294967295"/>
          </p:nvPr>
        </p:nvSpPr>
        <p:spPr>
          <a:xfrm>
            <a:off x="2608489" y="2206350"/>
            <a:ext cx="1674600" cy="7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Backend</a:t>
            </a:r>
            <a:endParaRPr sz="2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34" name="Google Shape;5534;p45"/>
          <p:cNvSpPr txBox="1">
            <a:spLocks noGrp="1"/>
          </p:cNvSpPr>
          <p:nvPr>
            <p:ph type="title" idx="4294967295"/>
          </p:nvPr>
        </p:nvSpPr>
        <p:spPr>
          <a:xfrm>
            <a:off x="997308" y="3401075"/>
            <a:ext cx="727800" cy="5715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01</a:t>
            </a:r>
            <a:endParaRPr b="0"/>
          </a:p>
        </p:txBody>
      </p:sp>
      <p:sp>
        <p:nvSpPr>
          <p:cNvPr id="5535" name="Google Shape;5535;p45"/>
          <p:cNvSpPr txBox="1">
            <a:spLocks noGrp="1"/>
          </p:cNvSpPr>
          <p:nvPr>
            <p:ph type="title" idx="4294967295"/>
          </p:nvPr>
        </p:nvSpPr>
        <p:spPr>
          <a:xfrm>
            <a:off x="3081698" y="1539975"/>
            <a:ext cx="727800" cy="5715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02</a:t>
            </a:r>
            <a:endParaRPr b="0"/>
          </a:p>
        </p:txBody>
      </p:sp>
      <p:sp>
        <p:nvSpPr>
          <p:cNvPr id="5536" name="Google Shape;5536;p45"/>
          <p:cNvSpPr txBox="1">
            <a:spLocks noGrp="1"/>
          </p:cNvSpPr>
          <p:nvPr>
            <p:ph type="subTitle" idx="4294967295"/>
          </p:nvPr>
        </p:nvSpPr>
        <p:spPr>
          <a:xfrm>
            <a:off x="524100" y="2030301"/>
            <a:ext cx="1674600" cy="35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Frontend</a:t>
            </a:r>
            <a:endParaRPr sz="2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37" name="Google Shape;5537;p45"/>
          <p:cNvSpPr txBox="1">
            <a:spLocks noGrp="1"/>
          </p:cNvSpPr>
          <p:nvPr>
            <p:ph type="subTitle" idx="4294967295"/>
          </p:nvPr>
        </p:nvSpPr>
        <p:spPr>
          <a:xfrm>
            <a:off x="524100" y="2432825"/>
            <a:ext cx="1674600" cy="97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HTML, CSS, JavaScript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8" name="Google Shape;5538;p45"/>
          <p:cNvSpPr txBox="1">
            <a:spLocks noGrp="1"/>
          </p:cNvSpPr>
          <p:nvPr>
            <p:ph type="title" idx="4294967295"/>
          </p:nvPr>
        </p:nvSpPr>
        <p:spPr>
          <a:xfrm>
            <a:off x="5166087" y="3401075"/>
            <a:ext cx="727800" cy="5715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03</a:t>
            </a:r>
            <a:endParaRPr b="0"/>
          </a:p>
        </p:txBody>
      </p:sp>
      <p:sp>
        <p:nvSpPr>
          <p:cNvPr id="5539" name="Google Shape;5539;p45"/>
          <p:cNvSpPr txBox="1">
            <a:spLocks noGrp="1"/>
          </p:cNvSpPr>
          <p:nvPr>
            <p:ph type="subTitle" idx="4294967295"/>
          </p:nvPr>
        </p:nvSpPr>
        <p:spPr>
          <a:xfrm>
            <a:off x="4692879" y="2111479"/>
            <a:ext cx="16746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Database</a:t>
            </a:r>
            <a:endParaRPr sz="2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40" name="Google Shape;5540;p45"/>
          <p:cNvSpPr txBox="1">
            <a:spLocks noGrp="1"/>
          </p:cNvSpPr>
          <p:nvPr>
            <p:ph type="subTitle" idx="4294967295"/>
          </p:nvPr>
        </p:nvSpPr>
        <p:spPr>
          <a:xfrm>
            <a:off x="4692879" y="2632575"/>
            <a:ext cx="1674600" cy="73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MySQL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1" name="Google Shape;5541;p45"/>
          <p:cNvSpPr txBox="1">
            <a:spLocks noGrp="1"/>
          </p:cNvSpPr>
          <p:nvPr>
            <p:ph type="subTitle" idx="4294967295"/>
          </p:nvPr>
        </p:nvSpPr>
        <p:spPr>
          <a:xfrm>
            <a:off x="6883192" y="2432825"/>
            <a:ext cx="1894500" cy="18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AJAX, jQuery, GitHub for version control, XAMPP for local testing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2" name="Google Shape;5542;p45"/>
          <p:cNvSpPr txBox="1">
            <a:spLocks noGrp="1"/>
          </p:cNvSpPr>
          <p:nvPr>
            <p:ph type="subTitle" idx="4294967295"/>
          </p:nvPr>
        </p:nvSpPr>
        <p:spPr>
          <a:xfrm rot="-616" flipH="1">
            <a:off x="6982019" y="2192913"/>
            <a:ext cx="1674600" cy="35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Other Tools</a:t>
            </a:r>
            <a:endParaRPr sz="2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43" name="Google Shape;5543;p45"/>
          <p:cNvSpPr txBox="1">
            <a:spLocks noGrp="1"/>
          </p:cNvSpPr>
          <p:nvPr>
            <p:ph type="title" idx="4294967295"/>
          </p:nvPr>
        </p:nvSpPr>
        <p:spPr>
          <a:xfrm>
            <a:off x="7250476" y="1539975"/>
            <a:ext cx="727800" cy="5715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04</a:t>
            </a:r>
            <a:endParaRPr b="0"/>
          </a:p>
        </p:txBody>
      </p:sp>
      <p:cxnSp>
        <p:nvCxnSpPr>
          <p:cNvPr id="5544" name="Google Shape;5544;p45"/>
          <p:cNvCxnSpPr>
            <a:stCxn id="5534" idx="3"/>
            <a:endCxn id="5535" idx="1"/>
          </p:cNvCxnSpPr>
          <p:nvPr/>
        </p:nvCxnSpPr>
        <p:spPr>
          <a:xfrm rot="10800000" flipH="1">
            <a:off x="1725108" y="1825625"/>
            <a:ext cx="1356600" cy="1861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45" name="Google Shape;5545;p45"/>
          <p:cNvCxnSpPr>
            <a:stCxn id="5535" idx="3"/>
            <a:endCxn id="5538" idx="1"/>
          </p:cNvCxnSpPr>
          <p:nvPr/>
        </p:nvCxnSpPr>
        <p:spPr>
          <a:xfrm>
            <a:off x="3809498" y="1825725"/>
            <a:ext cx="1356600" cy="1861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46" name="Google Shape;5546;p45"/>
          <p:cNvCxnSpPr>
            <a:stCxn id="5538" idx="3"/>
            <a:endCxn id="5543" idx="1"/>
          </p:cNvCxnSpPr>
          <p:nvPr/>
        </p:nvCxnSpPr>
        <p:spPr>
          <a:xfrm rot="10800000" flipH="1">
            <a:off x="5893887" y="1825625"/>
            <a:ext cx="1356600" cy="1861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547" name="Google Shape;5547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2" name="Google Shape;5552;p46"/>
          <p:cNvSpPr txBox="1">
            <a:spLocks noGrp="1"/>
          </p:cNvSpPr>
          <p:nvPr>
            <p:ph type="title"/>
          </p:nvPr>
        </p:nvSpPr>
        <p:spPr>
          <a:xfrm>
            <a:off x="3496950" y="1370175"/>
            <a:ext cx="2327100" cy="12768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3600"/>
              <a:t>Testing 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approach </a:t>
            </a:r>
            <a:endParaRPr sz="3600"/>
          </a:p>
        </p:txBody>
      </p:sp>
      <p:sp>
        <p:nvSpPr>
          <p:cNvPr id="5553" name="Google Shape;5553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554" name="Google Shape;5554;p46"/>
          <p:cNvSpPr/>
          <p:nvPr/>
        </p:nvSpPr>
        <p:spPr>
          <a:xfrm>
            <a:off x="6780760" y="596900"/>
            <a:ext cx="16599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46"/>
          <p:cNvSpPr/>
          <p:nvPr/>
        </p:nvSpPr>
        <p:spPr>
          <a:xfrm>
            <a:off x="893825" y="664875"/>
            <a:ext cx="1706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46"/>
          <p:cNvSpPr/>
          <p:nvPr/>
        </p:nvSpPr>
        <p:spPr>
          <a:xfrm>
            <a:off x="3888675" y="3311295"/>
            <a:ext cx="1427100" cy="11409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7" name="Google Shape;5557;p46"/>
          <p:cNvSpPr txBox="1"/>
          <p:nvPr/>
        </p:nvSpPr>
        <p:spPr>
          <a:xfrm>
            <a:off x="1100425" y="791925"/>
            <a:ext cx="138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White box  </a:t>
            </a:r>
            <a:endParaRPr sz="1700"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  Testing</a:t>
            </a:r>
            <a:endParaRPr sz="1700"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558" name="Google Shape;5558;p46"/>
          <p:cNvSpPr txBox="1"/>
          <p:nvPr/>
        </p:nvSpPr>
        <p:spPr>
          <a:xfrm>
            <a:off x="6998126" y="791925"/>
            <a:ext cx="138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Black box</a:t>
            </a:r>
            <a:endParaRPr sz="1700"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  Testing</a:t>
            </a:r>
            <a:endParaRPr sz="1700" b="1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559" name="Google Shape;5559;p46"/>
          <p:cNvSpPr txBox="1"/>
          <p:nvPr/>
        </p:nvSpPr>
        <p:spPr>
          <a:xfrm>
            <a:off x="4005450" y="3461925"/>
            <a:ext cx="131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  Bug Detection</a:t>
            </a:r>
            <a:r>
              <a:rPr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endParaRPr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5560" name="Google Shape;5560;p46"/>
          <p:cNvCxnSpPr/>
          <p:nvPr/>
        </p:nvCxnSpPr>
        <p:spPr>
          <a:xfrm rot="10800000" flipH="1">
            <a:off x="2599951" y="1077948"/>
            <a:ext cx="4180800" cy="16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61" name="Google Shape;5561;p46"/>
          <p:cNvCxnSpPr>
            <a:stCxn id="5555" idx="2"/>
          </p:cNvCxnSpPr>
          <p:nvPr/>
        </p:nvCxnSpPr>
        <p:spPr>
          <a:xfrm>
            <a:off x="1746875" y="1626975"/>
            <a:ext cx="2115600" cy="2444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62" name="Google Shape;5562;p46"/>
          <p:cNvCxnSpPr/>
          <p:nvPr/>
        </p:nvCxnSpPr>
        <p:spPr>
          <a:xfrm flipH="1">
            <a:off x="5330643" y="1524033"/>
            <a:ext cx="2280000" cy="241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7" name="Google Shape;5567;p47"/>
          <p:cNvSpPr txBox="1">
            <a:spLocks noGrp="1"/>
          </p:cNvSpPr>
          <p:nvPr>
            <p:ph type="title"/>
          </p:nvPr>
        </p:nvSpPr>
        <p:spPr>
          <a:xfrm>
            <a:off x="426225" y="215175"/>
            <a:ext cx="8373300" cy="7563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sz="3600"/>
              <a:t>eployment </a:t>
            </a:r>
            <a:r>
              <a:rPr lang="en"/>
              <a:t> </a:t>
            </a:r>
            <a:endParaRPr sz="3600"/>
          </a:p>
        </p:txBody>
      </p:sp>
      <p:sp>
        <p:nvSpPr>
          <p:cNvPr id="5568" name="Google Shape;5568;p47"/>
          <p:cNvSpPr/>
          <p:nvPr/>
        </p:nvSpPr>
        <p:spPr>
          <a:xfrm>
            <a:off x="485186" y="1750700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69" name="Google Shape;5569;p47"/>
          <p:cNvSpPr/>
          <p:nvPr/>
        </p:nvSpPr>
        <p:spPr>
          <a:xfrm>
            <a:off x="2333063" y="2507050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70" name="Google Shape;5570;p47"/>
          <p:cNvSpPr/>
          <p:nvPr/>
        </p:nvSpPr>
        <p:spPr>
          <a:xfrm>
            <a:off x="4180950" y="1528000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71" name="Google Shape;5571;p47"/>
          <p:cNvSpPr/>
          <p:nvPr/>
        </p:nvSpPr>
        <p:spPr>
          <a:xfrm>
            <a:off x="5915025" y="2192600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72" name="Google Shape;5572;p47"/>
          <p:cNvSpPr txBox="1"/>
          <p:nvPr/>
        </p:nvSpPr>
        <p:spPr>
          <a:xfrm>
            <a:off x="5540188" y="971475"/>
            <a:ext cx="17118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Uploading Files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73" name="Google Shape;5573;p47"/>
          <p:cNvSpPr txBox="1"/>
          <p:nvPr/>
        </p:nvSpPr>
        <p:spPr>
          <a:xfrm>
            <a:off x="240250" y="2712800"/>
            <a:ext cx="1452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Web Hosting Platform Selection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74" name="Google Shape;5574;p47"/>
          <p:cNvSpPr txBox="1"/>
          <p:nvPr/>
        </p:nvSpPr>
        <p:spPr>
          <a:xfrm>
            <a:off x="1958238" y="1588550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Domain Setup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75" name="Google Shape;5575;p47"/>
          <p:cNvSpPr txBox="1"/>
          <p:nvPr/>
        </p:nvSpPr>
        <p:spPr>
          <a:xfrm>
            <a:off x="3890275" y="2507050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File Transfer Setup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576" name="Google Shape;5576;p47"/>
          <p:cNvCxnSpPr>
            <a:stCxn id="5568" idx="1"/>
          </p:cNvCxnSpPr>
          <p:nvPr/>
        </p:nvCxnSpPr>
        <p:spPr>
          <a:xfrm flipH="1">
            <a:off x="69986" y="2231750"/>
            <a:ext cx="415200" cy="383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77" name="Google Shape;5577;p47"/>
          <p:cNvCxnSpPr>
            <a:stCxn id="5568" idx="3"/>
            <a:endCxn id="5569" idx="1"/>
          </p:cNvCxnSpPr>
          <p:nvPr/>
        </p:nvCxnSpPr>
        <p:spPr>
          <a:xfrm>
            <a:off x="1447286" y="2231750"/>
            <a:ext cx="885900" cy="756300"/>
          </a:xfrm>
          <a:prstGeom prst="curved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78" name="Google Shape;5578;p47"/>
          <p:cNvCxnSpPr>
            <a:stCxn id="5569" idx="3"/>
            <a:endCxn id="5570" idx="1"/>
          </p:cNvCxnSpPr>
          <p:nvPr/>
        </p:nvCxnSpPr>
        <p:spPr>
          <a:xfrm rot="10800000" flipH="1">
            <a:off x="3295163" y="2008900"/>
            <a:ext cx="885900" cy="979200"/>
          </a:xfrm>
          <a:prstGeom prst="curvedConnector3">
            <a:avLst>
              <a:gd name="adj1" fmla="val 49994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79" name="Google Shape;5579;p47"/>
          <p:cNvCxnSpPr>
            <a:stCxn id="5570" idx="3"/>
            <a:endCxn id="5571" idx="1"/>
          </p:cNvCxnSpPr>
          <p:nvPr/>
        </p:nvCxnSpPr>
        <p:spPr>
          <a:xfrm>
            <a:off x="5143050" y="2009050"/>
            <a:ext cx="771900" cy="6645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80" name="Google Shape;5580;p47"/>
          <p:cNvCxnSpPr/>
          <p:nvPr/>
        </p:nvCxnSpPr>
        <p:spPr>
          <a:xfrm rot="10800000" flipH="1">
            <a:off x="8549350" y="2351925"/>
            <a:ext cx="555000" cy="23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5581" name="Google Shape;5581;p47"/>
          <p:cNvSpPr/>
          <p:nvPr/>
        </p:nvSpPr>
        <p:spPr>
          <a:xfrm>
            <a:off x="7587125" y="1882575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582" name="Google Shape;5582;p47"/>
          <p:cNvCxnSpPr>
            <a:stCxn id="5571" idx="3"/>
            <a:endCxn id="5581" idx="0"/>
          </p:cNvCxnSpPr>
          <p:nvPr/>
        </p:nvCxnSpPr>
        <p:spPr>
          <a:xfrm rot="10800000" flipH="1">
            <a:off x="6877125" y="1882550"/>
            <a:ext cx="1191000" cy="791100"/>
          </a:xfrm>
          <a:prstGeom prst="curvedConnector4">
            <a:avLst>
              <a:gd name="adj1" fmla="val 29807"/>
              <a:gd name="adj2" fmla="val 13009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583" name="Google Shape;5583;p47"/>
          <p:cNvSpPr txBox="1"/>
          <p:nvPr/>
        </p:nvSpPr>
        <p:spPr>
          <a:xfrm>
            <a:off x="7252000" y="2779827"/>
            <a:ext cx="17118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Database Configuration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84" name="Google Shape;5584;p47"/>
          <p:cNvSpPr txBox="1">
            <a:spLocks noGrp="1"/>
          </p:cNvSpPr>
          <p:nvPr>
            <p:ph type="sldNum" idx="12"/>
          </p:nvPr>
        </p:nvSpPr>
        <p:spPr>
          <a:xfrm>
            <a:off x="8607084" y="43484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585" name="Google Shape;5585;p47"/>
          <p:cNvSpPr/>
          <p:nvPr/>
        </p:nvSpPr>
        <p:spPr>
          <a:xfrm>
            <a:off x="4233988" y="3492025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86" name="Google Shape;5586;p47"/>
          <p:cNvSpPr txBox="1"/>
          <p:nvPr/>
        </p:nvSpPr>
        <p:spPr>
          <a:xfrm>
            <a:off x="3898863" y="4389277"/>
            <a:ext cx="17118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Testing Testing &amp; Debugging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587" name="Google Shape;55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700" y="369872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8" name="Google Shape;5588;p47"/>
          <p:cNvCxnSpPr/>
          <p:nvPr/>
        </p:nvCxnSpPr>
        <p:spPr>
          <a:xfrm rot="10800000" flipH="1">
            <a:off x="3348088" y="3825075"/>
            <a:ext cx="885900" cy="979200"/>
          </a:xfrm>
          <a:prstGeom prst="curvedConnector3">
            <a:avLst>
              <a:gd name="adj1" fmla="val 49994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89" name="Google Shape;5589;p47"/>
          <p:cNvCxnSpPr/>
          <p:nvPr/>
        </p:nvCxnSpPr>
        <p:spPr>
          <a:xfrm>
            <a:off x="2462211" y="4076000"/>
            <a:ext cx="885900" cy="756300"/>
          </a:xfrm>
          <a:prstGeom prst="curved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90" name="Google Shape;5590;p47"/>
          <p:cNvCxnSpPr/>
          <p:nvPr/>
        </p:nvCxnSpPr>
        <p:spPr>
          <a:xfrm>
            <a:off x="5196100" y="3825075"/>
            <a:ext cx="771900" cy="6645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91" name="Google Shape;5591;p47"/>
          <p:cNvCxnSpPr/>
          <p:nvPr/>
        </p:nvCxnSpPr>
        <p:spPr>
          <a:xfrm rot="10800000" flipH="1">
            <a:off x="5968000" y="3735625"/>
            <a:ext cx="1191000" cy="791100"/>
          </a:xfrm>
          <a:prstGeom prst="curvedConnector4">
            <a:avLst>
              <a:gd name="adj1" fmla="val 29807"/>
              <a:gd name="adj2" fmla="val 13009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92" name="Google Shape;5592;p47"/>
          <p:cNvCxnSpPr/>
          <p:nvPr/>
        </p:nvCxnSpPr>
        <p:spPr>
          <a:xfrm>
            <a:off x="7195125" y="3723600"/>
            <a:ext cx="516900" cy="65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p48"/>
          <p:cNvSpPr txBox="1">
            <a:spLocks noGrp="1"/>
          </p:cNvSpPr>
          <p:nvPr>
            <p:ph type="title"/>
          </p:nvPr>
        </p:nvSpPr>
        <p:spPr>
          <a:xfrm>
            <a:off x="1988550" y="1368874"/>
            <a:ext cx="5505600" cy="21687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dashboards</a:t>
            </a:r>
            <a:endParaRPr/>
          </a:p>
        </p:txBody>
      </p:sp>
      <p:sp>
        <p:nvSpPr>
          <p:cNvPr id="5598" name="Google Shape;559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5599" name="Google Shape;5599;p48"/>
          <p:cNvGrpSpPr/>
          <p:nvPr/>
        </p:nvGrpSpPr>
        <p:grpSpPr>
          <a:xfrm rot="5796992">
            <a:off x="7028313" y="581545"/>
            <a:ext cx="1704474" cy="1803126"/>
            <a:chOff x="4138184" y="930105"/>
            <a:chExt cx="3959591" cy="3755764"/>
          </a:xfrm>
        </p:grpSpPr>
        <p:sp>
          <p:nvSpPr>
            <p:cNvPr id="5600" name="Google Shape;5600;p48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1" name="Google Shape;5601;p48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602" name="Google Shape;5602;p48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48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48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48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48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48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48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48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48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48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48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48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48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48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48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48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48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48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48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48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48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48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48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48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48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48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48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48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48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48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48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48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48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48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48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48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48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48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48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48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48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48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48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48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48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48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48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48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48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48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48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48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48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48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48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48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48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48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48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48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48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48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48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48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48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48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48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48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48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48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48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48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48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48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48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48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48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48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48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48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48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48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48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48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48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48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48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48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48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48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48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48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48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48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48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48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48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48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48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48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48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48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48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48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48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48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48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48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48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48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48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48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48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48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48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48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48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48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48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48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48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48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48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48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48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48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48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48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48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48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48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48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48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48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48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7" name="Google Shape;5737;p48"/>
          <p:cNvGrpSpPr/>
          <p:nvPr/>
        </p:nvGrpSpPr>
        <p:grpSpPr>
          <a:xfrm rot="-8579879">
            <a:off x="-66623" y="1385285"/>
            <a:ext cx="1545433" cy="1785641"/>
            <a:chOff x="4138184" y="930105"/>
            <a:chExt cx="3959591" cy="3755764"/>
          </a:xfrm>
        </p:grpSpPr>
        <p:sp>
          <p:nvSpPr>
            <p:cNvPr id="5738" name="Google Shape;5738;p48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39" name="Google Shape;5739;p48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740" name="Google Shape;5740;p48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48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48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48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48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48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48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48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48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48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48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48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48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48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48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48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48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48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48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48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48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48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48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48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48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48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48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48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48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48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48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48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48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48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48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48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48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48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48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48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48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48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48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48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48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48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48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48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48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48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48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48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48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48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48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48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48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48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48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48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48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48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48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48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48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48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48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48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48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48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48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48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48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48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48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48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48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48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48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48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48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48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48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48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48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48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48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48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48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48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48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48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48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48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48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48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48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48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48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48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48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48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48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48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48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48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48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48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48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48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48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48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48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48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48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48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48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48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48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48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48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48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48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48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48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48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48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48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48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48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48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48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48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48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48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75" name="Google Shape;5875;p48"/>
          <p:cNvSpPr/>
          <p:nvPr/>
        </p:nvSpPr>
        <p:spPr>
          <a:xfrm flipH="1">
            <a:off x="-44" y="2433525"/>
            <a:ext cx="4118794" cy="2817266"/>
          </a:xfrm>
          <a:custGeom>
            <a:avLst/>
            <a:gdLst/>
            <a:ahLst/>
            <a:cxnLst/>
            <a:rect l="l" t="t" r="r" b="b"/>
            <a:pathLst>
              <a:path w="52729" h="158496" extrusionOk="0">
                <a:moveTo>
                  <a:pt x="32385" y="0"/>
                </a:moveTo>
                <a:cubicBezTo>
                  <a:pt x="20673" y="1952"/>
                  <a:pt x="9580" y="18835"/>
                  <a:pt x="13335" y="30099"/>
                </a:cubicBezTo>
                <a:cubicBezTo>
                  <a:pt x="16235" y="38798"/>
                  <a:pt x="28389" y="40612"/>
                  <a:pt x="35433" y="46482"/>
                </a:cubicBezTo>
                <a:cubicBezTo>
                  <a:pt x="43634" y="53316"/>
                  <a:pt x="51868" y="62881"/>
                  <a:pt x="52578" y="73533"/>
                </a:cubicBezTo>
                <a:cubicBezTo>
                  <a:pt x="53714" y="90574"/>
                  <a:pt x="46352" y="109079"/>
                  <a:pt x="34671" y="121539"/>
                </a:cubicBezTo>
                <a:cubicBezTo>
                  <a:pt x="23118" y="133862"/>
                  <a:pt x="7554" y="143388"/>
                  <a:pt x="0" y="15849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0" name="Google Shape;5880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881" name="Google Shape;5881;p49"/>
          <p:cNvSpPr txBox="1">
            <a:spLocks noGrp="1"/>
          </p:cNvSpPr>
          <p:nvPr>
            <p:ph type="title"/>
          </p:nvPr>
        </p:nvSpPr>
        <p:spPr>
          <a:xfrm>
            <a:off x="496475" y="183550"/>
            <a:ext cx="8279100" cy="6303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Website homepage</a:t>
            </a:r>
            <a:endParaRPr sz="3600"/>
          </a:p>
        </p:txBody>
      </p:sp>
      <p:pic>
        <p:nvPicPr>
          <p:cNvPr id="5882" name="Google Shape;5882;p49" title="Screenshot 2025-05-20 1213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75" y="928875"/>
            <a:ext cx="8166575" cy="3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7" name="Google Shape;5887;p50"/>
          <p:cNvSpPr txBox="1">
            <a:spLocks noGrp="1"/>
          </p:cNvSpPr>
          <p:nvPr>
            <p:ph type="title"/>
          </p:nvPr>
        </p:nvSpPr>
        <p:spPr>
          <a:xfrm>
            <a:off x="415350" y="130875"/>
            <a:ext cx="8576100" cy="6456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dashboards</a:t>
            </a:r>
            <a:endParaRPr sz="3600"/>
          </a:p>
        </p:txBody>
      </p:sp>
      <p:sp>
        <p:nvSpPr>
          <p:cNvPr id="5888" name="Google Shape;588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889" name="Google Shape;5889;p50" title="Screenshot 2025-05-20 1215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75" y="868800"/>
            <a:ext cx="4162222" cy="20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0" name="Google Shape;5890;p50" title="Screenshot 2025-05-20 1215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800" y="868800"/>
            <a:ext cx="4308802" cy="2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1" name="Google Shape;5891;p50" title="Screenshot 2025-05-20 1216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550" y="1661781"/>
            <a:ext cx="4009230" cy="1949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2" name="Google Shape;5892;p50" title="Screenshot 2025-05-20 12161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9955" y="1545150"/>
            <a:ext cx="3619812" cy="18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3" name="Google Shape;5893;p50" title="Screenshot 2025-05-20 12163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625" y="2185900"/>
            <a:ext cx="4888852" cy="231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4" name="Google Shape;5894;p50" title="Screenshot 2025-05-20 12184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0900" y="2619897"/>
            <a:ext cx="5170701" cy="22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51"/>
          <p:cNvSpPr txBox="1">
            <a:spLocks noGrp="1"/>
          </p:cNvSpPr>
          <p:nvPr>
            <p:ph type="title"/>
          </p:nvPr>
        </p:nvSpPr>
        <p:spPr>
          <a:xfrm>
            <a:off x="295700" y="319850"/>
            <a:ext cx="8686500" cy="6960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limitations</a:t>
            </a:r>
            <a:endParaRPr sz="3600"/>
          </a:p>
        </p:txBody>
      </p:sp>
      <p:sp>
        <p:nvSpPr>
          <p:cNvPr id="5900" name="Google Shape;5900;p51"/>
          <p:cNvSpPr txBox="1">
            <a:spLocks noGrp="1"/>
          </p:cNvSpPr>
          <p:nvPr>
            <p:ph type="title" idx="4294967295"/>
          </p:nvPr>
        </p:nvSpPr>
        <p:spPr>
          <a:xfrm>
            <a:off x="1210625" y="1750225"/>
            <a:ext cx="672600" cy="5715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01</a:t>
            </a:r>
            <a:endParaRPr b="0"/>
          </a:p>
        </p:txBody>
      </p:sp>
      <p:sp>
        <p:nvSpPr>
          <p:cNvPr id="5901" name="Google Shape;5901;p51"/>
          <p:cNvSpPr txBox="1">
            <a:spLocks noGrp="1"/>
          </p:cNvSpPr>
          <p:nvPr>
            <p:ph type="title" idx="4294967295"/>
          </p:nvPr>
        </p:nvSpPr>
        <p:spPr>
          <a:xfrm>
            <a:off x="3408725" y="2945825"/>
            <a:ext cx="672600" cy="5715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02</a:t>
            </a:r>
            <a:endParaRPr b="0"/>
          </a:p>
        </p:txBody>
      </p:sp>
      <p:sp>
        <p:nvSpPr>
          <p:cNvPr id="5902" name="Google Shape;5902;p51"/>
          <p:cNvSpPr txBox="1">
            <a:spLocks noGrp="1"/>
          </p:cNvSpPr>
          <p:nvPr>
            <p:ph type="subTitle" idx="4294967295"/>
          </p:nvPr>
        </p:nvSpPr>
        <p:spPr>
          <a:xfrm>
            <a:off x="596150" y="2873375"/>
            <a:ext cx="2329200" cy="35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Limited support for international flights and multi-airline integration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03" name="Google Shape;5903;p51"/>
          <p:cNvSpPr txBox="1">
            <a:spLocks noGrp="1"/>
          </p:cNvSpPr>
          <p:nvPr>
            <p:ph type="title" idx="4294967295"/>
          </p:nvPr>
        </p:nvSpPr>
        <p:spPr>
          <a:xfrm>
            <a:off x="5402825" y="1681225"/>
            <a:ext cx="672600" cy="5715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03</a:t>
            </a:r>
            <a:endParaRPr b="0"/>
          </a:p>
        </p:txBody>
      </p:sp>
      <p:sp>
        <p:nvSpPr>
          <p:cNvPr id="5904" name="Google Shape;5904;p51"/>
          <p:cNvSpPr txBox="1">
            <a:spLocks noGrp="1"/>
          </p:cNvSpPr>
          <p:nvPr>
            <p:ph type="subTitle" idx="4294967295"/>
          </p:nvPr>
        </p:nvSpPr>
        <p:spPr>
          <a:xfrm rot="-667" flipH="1">
            <a:off x="7272043" y="1967213"/>
            <a:ext cx="1547100" cy="35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ebas Neue"/>
                <a:ea typeface="Bebas Neue"/>
                <a:cs typeface="Bebas Neue"/>
                <a:sym typeface="Bebas Neue"/>
              </a:rPr>
              <a:t>Dummy chatbot</a:t>
            </a:r>
            <a:endParaRPr sz="2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05" name="Google Shape;5905;p51"/>
          <p:cNvSpPr txBox="1">
            <a:spLocks noGrp="1"/>
          </p:cNvSpPr>
          <p:nvPr>
            <p:ph type="title" idx="4294967295"/>
          </p:nvPr>
        </p:nvSpPr>
        <p:spPr>
          <a:xfrm>
            <a:off x="7709300" y="2660075"/>
            <a:ext cx="672600" cy="5715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04</a:t>
            </a:r>
            <a:endParaRPr b="0"/>
          </a:p>
        </p:txBody>
      </p:sp>
      <p:cxnSp>
        <p:nvCxnSpPr>
          <p:cNvPr id="5906" name="Google Shape;5906;p51"/>
          <p:cNvCxnSpPr>
            <a:stCxn id="5900" idx="3"/>
            <a:endCxn id="5901" idx="1"/>
          </p:cNvCxnSpPr>
          <p:nvPr/>
        </p:nvCxnSpPr>
        <p:spPr>
          <a:xfrm>
            <a:off x="1883225" y="2035975"/>
            <a:ext cx="1525500" cy="1195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907" name="Google Shape;5907;p51"/>
          <p:cNvCxnSpPr>
            <a:stCxn id="5901" idx="3"/>
            <a:endCxn id="5903" idx="1"/>
          </p:cNvCxnSpPr>
          <p:nvPr/>
        </p:nvCxnSpPr>
        <p:spPr>
          <a:xfrm rot="10800000" flipH="1">
            <a:off x="4081325" y="1967075"/>
            <a:ext cx="1321500" cy="1264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908" name="Google Shape;5908;p51"/>
          <p:cNvCxnSpPr>
            <a:stCxn id="5903" idx="3"/>
            <a:endCxn id="5905" idx="1"/>
          </p:cNvCxnSpPr>
          <p:nvPr/>
        </p:nvCxnSpPr>
        <p:spPr>
          <a:xfrm>
            <a:off x="6075425" y="1966975"/>
            <a:ext cx="1633800" cy="9789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909" name="Google Shape;5909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910" name="Google Shape;5910;p51"/>
          <p:cNvSpPr txBox="1">
            <a:spLocks noGrp="1"/>
          </p:cNvSpPr>
          <p:nvPr>
            <p:ph type="subTitle" idx="4294967295"/>
          </p:nvPr>
        </p:nvSpPr>
        <p:spPr>
          <a:xfrm>
            <a:off x="3023775" y="2277325"/>
            <a:ext cx="1637100" cy="35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No mobile app,  web-based only. 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11" name="Google Shape;5911;p51"/>
          <p:cNvSpPr txBox="1">
            <a:spLocks noGrp="1"/>
          </p:cNvSpPr>
          <p:nvPr>
            <p:ph type="subTitle" idx="4294967295"/>
          </p:nvPr>
        </p:nvSpPr>
        <p:spPr>
          <a:xfrm>
            <a:off x="5088625" y="2377400"/>
            <a:ext cx="2057100" cy="97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Basic analytics - advanced reporting features pending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34"/>
          <p:cNvSpPr txBox="1">
            <a:spLocks noGrp="1"/>
          </p:cNvSpPr>
          <p:nvPr>
            <p:ph type="title"/>
          </p:nvPr>
        </p:nvSpPr>
        <p:spPr>
          <a:xfrm>
            <a:off x="543200" y="353625"/>
            <a:ext cx="8211300" cy="7149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Team Members </a:t>
            </a:r>
            <a:endParaRPr sz="3600"/>
          </a:p>
        </p:txBody>
      </p:sp>
      <p:sp>
        <p:nvSpPr>
          <p:cNvPr id="3819" name="Google Shape;381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0" name="Google Shape;3820;p34" title="Screenshot 2025-05-19 2114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225" y="1511475"/>
            <a:ext cx="1729551" cy="1704475"/>
          </a:xfrm>
          <a:prstGeom prst="rect">
            <a:avLst/>
          </a:prstGeom>
          <a:noFill/>
          <a:ln>
            <a:noFill/>
          </a:ln>
          <a:effectLst>
            <a:outerShdw blurRad="142875" dist="228600" dir="30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21" name="Google Shape;3821;p34" title="Screenshot 2025-05-19 2113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038" y="1511475"/>
            <a:ext cx="1845762" cy="1704474"/>
          </a:xfrm>
          <a:prstGeom prst="rect">
            <a:avLst/>
          </a:prstGeom>
          <a:noFill/>
          <a:ln>
            <a:noFill/>
          </a:ln>
          <a:effectLst>
            <a:outerShdw blurRad="142875" dist="228600" dir="30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22" name="Google Shape;3822;p34" title="Screenshot 2025-05-19 2112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888" y="1511475"/>
            <a:ext cx="1729550" cy="1754626"/>
          </a:xfrm>
          <a:prstGeom prst="rect">
            <a:avLst/>
          </a:prstGeom>
          <a:noFill/>
          <a:ln>
            <a:noFill/>
          </a:ln>
          <a:effectLst>
            <a:outerShdw blurRad="142875" dist="228600" dir="30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23" name="Google Shape;3823;p34" title="Screenshot 2025-05-19 2117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200" y="1511475"/>
            <a:ext cx="1845750" cy="1704475"/>
          </a:xfrm>
          <a:prstGeom prst="rect">
            <a:avLst/>
          </a:prstGeom>
          <a:noFill/>
          <a:ln>
            <a:noFill/>
          </a:ln>
          <a:effectLst>
            <a:outerShdw blurRad="142875" dist="228600" dir="30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24" name="Google Shape;382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025" y="3468650"/>
            <a:ext cx="1900926" cy="9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5" name="Google Shape;382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5375" y="3583450"/>
            <a:ext cx="2054625" cy="80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6" name="Google Shape;382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8225" y="3524800"/>
            <a:ext cx="1900926" cy="8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7" name="Google Shape;382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2475" y="3524800"/>
            <a:ext cx="1900926" cy="8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8" name="Google Shape;3828;p34"/>
          <p:cNvSpPr txBox="1"/>
          <p:nvPr/>
        </p:nvSpPr>
        <p:spPr>
          <a:xfrm>
            <a:off x="543202" y="3539850"/>
            <a:ext cx="18459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Seaum Insaniat </a:t>
            </a:r>
            <a:endParaRPr>
              <a:solidFill>
                <a:srgbClr val="073763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       Swapnil  </a:t>
            </a:r>
            <a:endParaRPr>
              <a:solidFill>
                <a:srgbClr val="073763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  2021-2-60-016</a:t>
            </a:r>
            <a:endParaRPr>
              <a:solidFill>
                <a:srgbClr val="073763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829" name="Google Shape;3829;p34"/>
          <p:cNvSpPr txBox="1"/>
          <p:nvPr/>
        </p:nvSpPr>
        <p:spPr>
          <a:xfrm>
            <a:off x="2633400" y="3663750"/>
            <a:ext cx="1938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Jerin Anan Proma 2022-1-60-132</a:t>
            </a:r>
            <a:endParaRPr>
              <a:solidFill>
                <a:srgbClr val="073763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830" name="Google Shape;3830;p34"/>
          <p:cNvSpPr txBox="1"/>
          <p:nvPr/>
        </p:nvSpPr>
        <p:spPr>
          <a:xfrm>
            <a:off x="4816300" y="3628150"/>
            <a:ext cx="1900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Shanta Islam 2022-1-60-288</a:t>
            </a:r>
            <a:endParaRPr>
              <a:solidFill>
                <a:srgbClr val="073763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831" name="Google Shape;3831;p34"/>
          <p:cNvSpPr txBox="1"/>
          <p:nvPr/>
        </p:nvSpPr>
        <p:spPr>
          <a:xfrm>
            <a:off x="6961400" y="3658900"/>
            <a:ext cx="1938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Nusrat Jahan Oishi 2022-2-60-033</a:t>
            </a:r>
            <a:endParaRPr>
              <a:solidFill>
                <a:srgbClr val="073763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6" name="Google Shape;5916;p52"/>
          <p:cNvSpPr txBox="1">
            <a:spLocks noGrp="1"/>
          </p:cNvSpPr>
          <p:nvPr>
            <p:ph type="title"/>
          </p:nvPr>
        </p:nvSpPr>
        <p:spPr>
          <a:xfrm>
            <a:off x="469900" y="215175"/>
            <a:ext cx="8307600" cy="7563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work</a:t>
            </a:r>
            <a:endParaRPr sz="3600"/>
          </a:p>
        </p:txBody>
      </p:sp>
      <p:sp>
        <p:nvSpPr>
          <p:cNvPr id="5917" name="Google Shape;5917;p52"/>
          <p:cNvSpPr/>
          <p:nvPr/>
        </p:nvSpPr>
        <p:spPr>
          <a:xfrm>
            <a:off x="434886" y="2152075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8" name="Google Shape;5918;p52"/>
          <p:cNvSpPr/>
          <p:nvPr/>
        </p:nvSpPr>
        <p:spPr>
          <a:xfrm>
            <a:off x="2282763" y="2908425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9" name="Google Shape;5919;p52"/>
          <p:cNvSpPr/>
          <p:nvPr/>
        </p:nvSpPr>
        <p:spPr>
          <a:xfrm>
            <a:off x="4130650" y="1929375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0" name="Google Shape;5920;p52"/>
          <p:cNvSpPr/>
          <p:nvPr/>
        </p:nvSpPr>
        <p:spPr>
          <a:xfrm>
            <a:off x="5864725" y="2593975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1" name="Google Shape;5921;p52"/>
          <p:cNvSpPr txBox="1"/>
          <p:nvPr/>
        </p:nvSpPr>
        <p:spPr>
          <a:xfrm>
            <a:off x="5489888" y="1372850"/>
            <a:ext cx="17118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Apply ML Models for statistical analysis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22" name="Google Shape;5922;p52"/>
          <p:cNvSpPr txBox="1"/>
          <p:nvPr/>
        </p:nvSpPr>
        <p:spPr>
          <a:xfrm>
            <a:off x="189941" y="3721000"/>
            <a:ext cx="1452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Integrate with global distribution systems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23" name="Google Shape;5923;p52"/>
          <p:cNvSpPr txBox="1"/>
          <p:nvPr/>
        </p:nvSpPr>
        <p:spPr>
          <a:xfrm>
            <a:off x="1907938" y="1989925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Chatbot interaction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24" name="Google Shape;5924;p52"/>
          <p:cNvSpPr txBox="1"/>
          <p:nvPr/>
        </p:nvSpPr>
        <p:spPr>
          <a:xfrm>
            <a:off x="3839975" y="2908425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Best flight in range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925" name="Google Shape;5925;p52"/>
          <p:cNvCxnSpPr>
            <a:stCxn id="5917" idx="1"/>
          </p:cNvCxnSpPr>
          <p:nvPr/>
        </p:nvCxnSpPr>
        <p:spPr>
          <a:xfrm flipH="1">
            <a:off x="19686" y="2633125"/>
            <a:ext cx="415200" cy="383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926" name="Google Shape;5926;p52"/>
          <p:cNvCxnSpPr>
            <a:stCxn id="5917" idx="3"/>
            <a:endCxn id="5918" idx="1"/>
          </p:cNvCxnSpPr>
          <p:nvPr/>
        </p:nvCxnSpPr>
        <p:spPr>
          <a:xfrm>
            <a:off x="1396986" y="2633125"/>
            <a:ext cx="885900" cy="756300"/>
          </a:xfrm>
          <a:prstGeom prst="curvedConnector3">
            <a:avLst>
              <a:gd name="adj1" fmla="val 49993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927" name="Google Shape;5927;p52"/>
          <p:cNvCxnSpPr>
            <a:stCxn id="5918" idx="3"/>
            <a:endCxn id="5919" idx="1"/>
          </p:cNvCxnSpPr>
          <p:nvPr/>
        </p:nvCxnSpPr>
        <p:spPr>
          <a:xfrm rot="10800000" flipH="1">
            <a:off x="3244863" y="2410275"/>
            <a:ext cx="885900" cy="979200"/>
          </a:xfrm>
          <a:prstGeom prst="curvedConnector3">
            <a:avLst>
              <a:gd name="adj1" fmla="val 49994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928" name="Google Shape;5928;p52"/>
          <p:cNvCxnSpPr>
            <a:stCxn id="5919" idx="3"/>
            <a:endCxn id="5920" idx="1"/>
          </p:cNvCxnSpPr>
          <p:nvPr/>
        </p:nvCxnSpPr>
        <p:spPr>
          <a:xfrm>
            <a:off x="5092750" y="2410425"/>
            <a:ext cx="771900" cy="664500"/>
          </a:xfrm>
          <a:prstGeom prst="curvedConnector3">
            <a:avLst>
              <a:gd name="adj1" fmla="val 50005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929" name="Google Shape;5929;p52"/>
          <p:cNvCxnSpPr/>
          <p:nvPr/>
        </p:nvCxnSpPr>
        <p:spPr>
          <a:xfrm rot="10800000" flipH="1">
            <a:off x="8499050" y="2753300"/>
            <a:ext cx="555000" cy="23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5930" name="Google Shape;5930;p52"/>
          <p:cNvSpPr/>
          <p:nvPr/>
        </p:nvSpPr>
        <p:spPr>
          <a:xfrm>
            <a:off x="7536825" y="2283950"/>
            <a:ext cx="962100" cy="96210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31" name="Google Shape;5931;p52"/>
          <p:cNvCxnSpPr>
            <a:stCxn id="5920" idx="3"/>
            <a:endCxn id="5930" idx="0"/>
          </p:cNvCxnSpPr>
          <p:nvPr/>
        </p:nvCxnSpPr>
        <p:spPr>
          <a:xfrm rot="10800000" flipH="1">
            <a:off x="6826825" y="2283925"/>
            <a:ext cx="1191000" cy="791100"/>
          </a:xfrm>
          <a:prstGeom prst="curvedConnector4">
            <a:avLst>
              <a:gd name="adj1" fmla="val 29807"/>
              <a:gd name="adj2" fmla="val 13009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932" name="Google Shape;5932;p52"/>
          <p:cNvSpPr txBox="1"/>
          <p:nvPr/>
        </p:nvSpPr>
        <p:spPr>
          <a:xfrm>
            <a:off x="7201688" y="3619788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Develop a mobile application for iOS and Android</a:t>
            </a:r>
            <a:endParaRPr sz="20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933" name="Google Shape;5933;p52"/>
          <p:cNvGrpSpPr/>
          <p:nvPr/>
        </p:nvGrpSpPr>
        <p:grpSpPr>
          <a:xfrm>
            <a:off x="7826339" y="2637723"/>
            <a:ext cx="382944" cy="373918"/>
            <a:chOff x="1490050" y="3805975"/>
            <a:chExt cx="491900" cy="482350"/>
          </a:xfrm>
        </p:grpSpPr>
        <p:sp>
          <p:nvSpPr>
            <p:cNvPr id="5934" name="Google Shape;5934;p5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5" name="Google Shape;5935;p5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6" name="Google Shape;5936;p5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7" name="Google Shape;5937;p5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38" name="Google Shape;5938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939" name="Google Shape;59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402" y="3048450"/>
            <a:ext cx="708675" cy="708675"/>
          </a:xfrm>
          <a:prstGeom prst="rect">
            <a:avLst/>
          </a:prstGeom>
          <a:noFill/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40" name="Google Shape;59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400" y="2800675"/>
            <a:ext cx="708675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1" name="Google Shape;594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888" y="2124075"/>
            <a:ext cx="6537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2" name="Google Shape;594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422" y="2355625"/>
            <a:ext cx="555000" cy="5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7" name="Google Shape;5947;p53"/>
          <p:cNvSpPr txBox="1"/>
          <p:nvPr/>
        </p:nvSpPr>
        <p:spPr>
          <a:xfrm>
            <a:off x="1209175" y="1144600"/>
            <a:ext cx="6818100" cy="11082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Website Link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948" name="Google Shape;5948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949" name="Google Shape;5949;p53"/>
          <p:cNvSpPr txBox="1"/>
          <p:nvPr/>
        </p:nvSpPr>
        <p:spPr>
          <a:xfrm>
            <a:off x="2144350" y="2875300"/>
            <a:ext cx="49476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C78D8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skyhigh.kesug.com</a:t>
            </a:r>
            <a:endParaRPr sz="3600">
              <a:solidFill>
                <a:srgbClr val="3C78D8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4" name="Google Shape;5954;p54"/>
          <p:cNvSpPr txBox="1"/>
          <p:nvPr/>
        </p:nvSpPr>
        <p:spPr>
          <a:xfrm>
            <a:off x="1209175" y="1144600"/>
            <a:ext cx="6818100" cy="25242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Thank You </a:t>
            </a:r>
            <a:endParaRPr sz="29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Everyone </a:t>
            </a:r>
            <a:endParaRPr sz="29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for </a:t>
            </a:r>
            <a:endParaRPr sz="29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Your Attention!</a:t>
            </a:r>
            <a:endParaRPr sz="29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955" name="Google Shape;5955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5956" name="Google Shape;5956;p54"/>
          <p:cNvGrpSpPr/>
          <p:nvPr/>
        </p:nvGrpSpPr>
        <p:grpSpPr>
          <a:xfrm>
            <a:off x="4332230" y="3019102"/>
            <a:ext cx="337655" cy="372794"/>
            <a:chOff x="3300325" y="249875"/>
            <a:chExt cx="433725" cy="480900"/>
          </a:xfrm>
        </p:grpSpPr>
        <p:sp>
          <p:nvSpPr>
            <p:cNvPr id="5957" name="Google Shape;5957;p54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8" name="Google Shape;5958;p54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59" name="Google Shape;5959;p54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0" name="Google Shape;5960;p54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1" name="Google Shape;5961;p54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62" name="Google Shape;5962;p54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35"/>
          <p:cNvSpPr txBox="1">
            <a:spLocks noGrp="1"/>
          </p:cNvSpPr>
          <p:nvPr>
            <p:ph type="title"/>
          </p:nvPr>
        </p:nvSpPr>
        <p:spPr>
          <a:xfrm>
            <a:off x="359850" y="268975"/>
            <a:ext cx="8424300" cy="6708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Submitted to</a:t>
            </a:r>
            <a:endParaRPr sz="3600"/>
          </a:p>
        </p:txBody>
      </p:sp>
      <p:sp>
        <p:nvSpPr>
          <p:cNvPr id="3837" name="Google Shape;3837;p35"/>
          <p:cNvSpPr txBox="1">
            <a:spLocks noGrp="1"/>
          </p:cNvSpPr>
          <p:nvPr>
            <p:ph type="sldNum" idx="12"/>
          </p:nvPr>
        </p:nvSpPr>
        <p:spPr>
          <a:xfrm>
            <a:off x="8523225" y="4736321"/>
            <a:ext cx="5823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838" name="Google Shape;3838;p35"/>
          <p:cNvGrpSpPr/>
          <p:nvPr/>
        </p:nvGrpSpPr>
        <p:grpSpPr>
          <a:xfrm rot="-7697978">
            <a:off x="6803309" y="319568"/>
            <a:ext cx="1780549" cy="1895835"/>
            <a:chOff x="4138184" y="930105"/>
            <a:chExt cx="3959591" cy="3755764"/>
          </a:xfrm>
        </p:grpSpPr>
        <p:sp>
          <p:nvSpPr>
            <p:cNvPr id="3839" name="Google Shape;3839;p35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0" name="Google Shape;3840;p35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841" name="Google Shape;3841;p35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5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5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5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5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5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5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5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5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35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35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35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35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35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35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35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35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35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35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35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35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35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35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35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5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5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5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5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5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5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5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5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5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5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35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35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5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5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5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5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5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5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5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5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5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5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35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35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35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35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35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35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35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35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35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35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35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35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35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35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35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35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35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35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35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35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35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35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35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35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35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35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35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35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35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35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35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5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5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5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5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5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35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35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5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5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5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5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5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5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5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5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5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5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35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35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5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5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5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5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5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5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5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35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35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35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35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35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35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35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35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35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35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35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35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35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35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35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35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35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35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35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5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5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5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5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5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5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5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5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35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35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35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35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5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76" name="Google Shape;39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625" y="3256825"/>
            <a:ext cx="4459499" cy="10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7" name="Google Shape;3977;p35"/>
          <p:cNvSpPr txBox="1"/>
          <p:nvPr/>
        </p:nvSpPr>
        <p:spPr>
          <a:xfrm>
            <a:off x="2401625" y="3332975"/>
            <a:ext cx="44595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Course title : Software engineering</a:t>
            </a:r>
            <a:endParaRPr sz="1500">
              <a:solidFill>
                <a:srgbClr val="0B5394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Course code : CSE 412</a:t>
            </a:r>
            <a:endParaRPr sz="1500">
              <a:solidFill>
                <a:srgbClr val="0B5394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SECTION : 02</a:t>
            </a:r>
            <a:endParaRPr sz="1500">
              <a:solidFill>
                <a:srgbClr val="0B5394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B5394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  <p:sp>
        <p:nvSpPr>
          <p:cNvPr id="3978" name="Google Shape;3978;p35"/>
          <p:cNvSpPr txBox="1"/>
          <p:nvPr/>
        </p:nvSpPr>
        <p:spPr>
          <a:xfrm>
            <a:off x="1229725" y="997625"/>
            <a:ext cx="79143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3394F"/>
                </a:solidFill>
                <a:latin typeface="Lexend Deca ExtraBold"/>
                <a:ea typeface="Lexend Deca ExtraBold"/>
                <a:cs typeface="Lexend Deca ExtraBold"/>
                <a:sym typeface="Lexend Deca ExtraBold"/>
              </a:rPr>
              <a:t>                        </a:t>
            </a:r>
            <a:r>
              <a:rPr lang="en" sz="1900">
                <a:solidFill>
                  <a:srgbClr val="13394F"/>
                </a:solidFill>
                <a:latin typeface="Lexend Deca ExtraBold"/>
                <a:ea typeface="Lexend Deca ExtraBold"/>
                <a:cs typeface="Lexend Deca ExtraBold"/>
                <a:sym typeface="Lexend Deca ExtraBold"/>
              </a:rPr>
              <a:t> </a:t>
            </a:r>
            <a:r>
              <a:rPr lang="en" sz="2400">
                <a:solidFill>
                  <a:srgbClr val="13394F"/>
                </a:solidFill>
                <a:latin typeface="Lexend Deca ExtraBold"/>
                <a:ea typeface="Lexend Deca ExtraBold"/>
                <a:cs typeface="Lexend Deca ExtraBold"/>
                <a:sym typeface="Lexend Deca ExtraBold"/>
              </a:rPr>
              <a:t>   Yasin Sazid</a:t>
            </a:r>
            <a:endParaRPr sz="2400">
              <a:solidFill>
                <a:srgbClr val="13394F"/>
              </a:solidFill>
              <a:latin typeface="Lexend Deca ExtraBold"/>
              <a:ea typeface="Lexend Deca ExtraBold"/>
              <a:cs typeface="Lexend Deca ExtraBold"/>
              <a:sym typeface="Lexend Deca Extra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3394F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                     </a:t>
            </a:r>
            <a:r>
              <a:rPr lang="en" sz="1900">
                <a:solidFill>
                  <a:srgbClr val="13394F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Lecturer</a:t>
            </a:r>
            <a:endParaRPr sz="1900">
              <a:solidFill>
                <a:srgbClr val="13394F"/>
              </a:solidFill>
              <a:latin typeface="Lexend Deca Medium"/>
              <a:ea typeface="Lexend Deca Medium"/>
              <a:cs typeface="Lexend Deca Medium"/>
              <a:sym typeface="Lexend Deca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3394F"/>
                </a:solidFill>
                <a:latin typeface="Lexend Deca"/>
                <a:ea typeface="Lexend Deca"/>
                <a:cs typeface="Lexend Deca"/>
                <a:sym typeface="Lexend Deca"/>
              </a:rPr>
              <a:t>  Department of Computer Science &amp; Engineering</a:t>
            </a:r>
            <a:endParaRPr sz="1900">
              <a:solidFill>
                <a:srgbClr val="13394F"/>
              </a:solidFill>
              <a:latin typeface="Lexend Deca Black"/>
              <a:ea typeface="Lexend Deca Black"/>
              <a:cs typeface="Lexend Deca Black"/>
              <a:sym typeface="Lexend Deca Black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3394F"/>
                </a:solidFill>
                <a:latin typeface="Lexend Deca Black"/>
                <a:ea typeface="Lexend Deca Black"/>
                <a:cs typeface="Lexend Deca Black"/>
                <a:sym typeface="Lexend Deca Black"/>
              </a:rPr>
              <a:t>                </a:t>
            </a:r>
            <a:r>
              <a:rPr lang="en" sz="1900">
                <a:solidFill>
                  <a:srgbClr val="13394F"/>
                </a:solidFill>
                <a:latin typeface="Lexend Deca SemiBold"/>
                <a:ea typeface="Lexend Deca SemiBold"/>
                <a:cs typeface="Lexend Deca SemiBold"/>
                <a:sym typeface="Lexend Deca SemiBold"/>
              </a:rPr>
              <a:t>EAST WEST UNIVERSITY</a:t>
            </a:r>
            <a:endParaRPr sz="1900">
              <a:solidFill>
                <a:srgbClr val="13394F"/>
              </a:solidFill>
              <a:latin typeface="Lexend Deca SemiBold"/>
              <a:ea typeface="Lexend Deca SemiBold"/>
              <a:cs typeface="Lexend Deca SemiBold"/>
              <a:sym typeface="Lexend Deca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36"/>
          <p:cNvSpPr txBox="1">
            <a:spLocks noGrp="1"/>
          </p:cNvSpPr>
          <p:nvPr>
            <p:ph type="title"/>
          </p:nvPr>
        </p:nvSpPr>
        <p:spPr>
          <a:xfrm>
            <a:off x="679400" y="268475"/>
            <a:ext cx="7990500" cy="6840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table of contents</a:t>
            </a:r>
            <a:endParaRPr sz="3600"/>
          </a:p>
        </p:txBody>
      </p:sp>
      <p:sp>
        <p:nvSpPr>
          <p:cNvPr id="3984" name="Google Shape;3984;p36"/>
          <p:cNvSpPr txBox="1">
            <a:spLocks noGrp="1"/>
          </p:cNvSpPr>
          <p:nvPr>
            <p:ph type="title" idx="7"/>
          </p:nvPr>
        </p:nvSpPr>
        <p:spPr>
          <a:xfrm>
            <a:off x="852826" y="130104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85" name="Google Shape;3985;p36"/>
          <p:cNvSpPr txBox="1">
            <a:spLocks noGrp="1"/>
          </p:cNvSpPr>
          <p:nvPr>
            <p:ph type="title" idx="8"/>
          </p:nvPr>
        </p:nvSpPr>
        <p:spPr>
          <a:xfrm>
            <a:off x="5084576" y="13026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86" name="Google Shape;3986;p36"/>
          <p:cNvSpPr txBox="1">
            <a:spLocks noGrp="1"/>
          </p:cNvSpPr>
          <p:nvPr>
            <p:ph type="title" idx="9"/>
          </p:nvPr>
        </p:nvSpPr>
        <p:spPr>
          <a:xfrm>
            <a:off x="2396375" y="13029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87" name="Google Shape;3987;p36"/>
          <p:cNvSpPr txBox="1">
            <a:spLocks noGrp="1"/>
          </p:cNvSpPr>
          <p:nvPr>
            <p:ph type="title" idx="13"/>
          </p:nvPr>
        </p:nvSpPr>
        <p:spPr>
          <a:xfrm>
            <a:off x="6340200" y="130105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88" name="Google Shape;3988;p36"/>
          <p:cNvSpPr txBox="1">
            <a:spLocks noGrp="1"/>
          </p:cNvSpPr>
          <p:nvPr>
            <p:ph type="title" idx="14"/>
          </p:nvPr>
        </p:nvSpPr>
        <p:spPr>
          <a:xfrm>
            <a:off x="3785049" y="13030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89" name="Google Shape;3989;p36"/>
          <p:cNvSpPr txBox="1">
            <a:spLocks noGrp="1"/>
          </p:cNvSpPr>
          <p:nvPr>
            <p:ph type="title" idx="15"/>
          </p:nvPr>
        </p:nvSpPr>
        <p:spPr>
          <a:xfrm>
            <a:off x="7595824" y="130105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990" name="Google Shape;3990;p36"/>
          <p:cNvSpPr txBox="1">
            <a:spLocks noGrp="1"/>
          </p:cNvSpPr>
          <p:nvPr>
            <p:ph type="subTitle" idx="17"/>
          </p:nvPr>
        </p:nvSpPr>
        <p:spPr>
          <a:xfrm>
            <a:off x="559875" y="2041200"/>
            <a:ext cx="1510200" cy="6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3991" name="Google Shape;3991;p36"/>
          <p:cNvSpPr txBox="1">
            <a:spLocks noGrp="1"/>
          </p:cNvSpPr>
          <p:nvPr>
            <p:ph type="subTitle" idx="18"/>
          </p:nvPr>
        </p:nvSpPr>
        <p:spPr>
          <a:xfrm>
            <a:off x="1919213" y="2226388"/>
            <a:ext cx="168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Relatable works </a:t>
            </a:r>
            <a:endParaRPr/>
          </a:p>
        </p:txBody>
      </p:sp>
      <p:sp>
        <p:nvSpPr>
          <p:cNvPr id="3992" name="Google Shape;3992;p36"/>
          <p:cNvSpPr txBox="1">
            <a:spLocks noGrp="1"/>
          </p:cNvSpPr>
          <p:nvPr>
            <p:ph type="subTitle" idx="19"/>
          </p:nvPr>
        </p:nvSpPr>
        <p:spPr>
          <a:xfrm>
            <a:off x="3502900" y="2190288"/>
            <a:ext cx="129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project</a:t>
            </a:r>
            <a:endParaRPr/>
          </a:p>
        </p:txBody>
      </p:sp>
      <p:sp>
        <p:nvSpPr>
          <p:cNvPr id="3993" name="Google Shape;3993;p36"/>
          <p:cNvSpPr txBox="1">
            <a:spLocks noGrp="1"/>
          </p:cNvSpPr>
          <p:nvPr>
            <p:ph type="subTitle" idx="21"/>
          </p:nvPr>
        </p:nvSpPr>
        <p:spPr>
          <a:xfrm>
            <a:off x="7201675" y="1955550"/>
            <a:ext cx="1975500" cy="8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gathering</a:t>
            </a:r>
            <a:endParaRPr/>
          </a:p>
        </p:txBody>
      </p:sp>
      <p:sp>
        <p:nvSpPr>
          <p:cNvPr id="3994" name="Google Shape;3994;p36"/>
          <p:cNvSpPr txBox="1">
            <a:spLocks noGrp="1"/>
          </p:cNvSpPr>
          <p:nvPr>
            <p:ph type="title" idx="15"/>
          </p:nvPr>
        </p:nvSpPr>
        <p:spPr>
          <a:xfrm>
            <a:off x="2307974" y="31498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3995" name="Google Shape;3995;p36"/>
          <p:cNvSpPr txBox="1">
            <a:spLocks noGrp="1"/>
          </p:cNvSpPr>
          <p:nvPr>
            <p:ph type="subTitle" idx="20"/>
          </p:nvPr>
        </p:nvSpPr>
        <p:spPr>
          <a:xfrm>
            <a:off x="367425" y="3813925"/>
            <a:ext cx="1895100" cy="8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3996" name="Google Shape;3996;p36"/>
          <p:cNvSpPr txBox="1">
            <a:spLocks noGrp="1"/>
          </p:cNvSpPr>
          <p:nvPr>
            <p:ph type="subTitle" idx="21"/>
          </p:nvPr>
        </p:nvSpPr>
        <p:spPr>
          <a:xfrm>
            <a:off x="2174525" y="3886125"/>
            <a:ext cx="1178400" cy="8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design </a:t>
            </a:r>
            <a:endParaRPr/>
          </a:p>
        </p:txBody>
      </p:sp>
      <p:sp>
        <p:nvSpPr>
          <p:cNvPr id="3997" name="Google Shape;3997;p36"/>
          <p:cNvSpPr txBox="1">
            <a:spLocks noGrp="1"/>
          </p:cNvSpPr>
          <p:nvPr>
            <p:ph type="title" idx="13"/>
          </p:nvPr>
        </p:nvSpPr>
        <p:spPr>
          <a:xfrm>
            <a:off x="852825" y="31498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998" name="Google Shape;3998;p36"/>
          <p:cNvSpPr txBox="1">
            <a:spLocks noGrp="1"/>
          </p:cNvSpPr>
          <p:nvPr>
            <p:ph type="title" idx="13"/>
          </p:nvPr>
        </p:nvSpPr>
        <p:spPr>
          <a:xfrm>
            <a:off x="3763088" y="314981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3999" name="Google Shape;3999;p36"/>
          <p:cNvSpPr txBox="1">
            <a:spLocks noGrp="1"/>
          </p:cNvSpPr>
          <p:nvPr>
            <p:ph type="subTitle" idx="20"/>
          </p:nvPr>
        </p:nvSpPr>
        <p:spPr>
          <a:xfrm>
            <a:off x="4752513" y="1947750"/>
            <a:ext cx="1401000" cy="8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mission</a:t>
            </a:r>
            <a:endParaRPr/>
          </a:p>
        </p:txBody>
      </p:sp>
      <p:sp>
        <p:nvSpPr>
          <p:cNvPr id="4000" name="Google Shape;400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001" name="Google Shape;4001;p36"/>
          <p:cNvSpPr txBox="1">
            <a:spLocks noGrp="1"/>
          </p:cNvSpPr>
          <p:nvPr>
            <p:ph type="title" idx="13"/>
          </p:nvPr>
        </p:nvSpPr>
        <p:spPr>
          <a:xfrm>
            <a:off x="5099975" y="319741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4002" name="Google Shape;4002;p36"/>
          <p:cNvSpPr txBox="1">
            <a:spLocks noGrp="1"/>
          </p:cNvSpPr>
          <p:nvPr>
            <p:ph type="subTitle" idx="20"/>
          </p:nvPr>
        </p:nvSpPr>
        <p:spPr>
          <a:xfrm>
            <a:off x="3386400" y="4073025"/>
            <a:ext cx="1401000" cy="6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approach</a:t>
            </a:r>
            <a:endParaRPr/>
          </a:p>
        </p:txBody>
      </p:sp>
      <p:sp>
        <p:nvSpPr>
          <p:cNvPr id="4003" name="Google Shape;4003;p36"/>
          <p:cNvSpPr txBox="1">
            <a:spLocks noGrp="1"/>
          </p:cNvSpPr>
          <p:nvPr>
            <p:ph type="title" idx="13"/>
          </p:nvPr>
        </p:nvSpPr>
        <p:spPr>
          <a:xfrm>
            <a:off x="6513513" y="324121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4004" name="Google Shape;4004;p36"/>
          <p:cNvSpPr txBox="1">
            <a:spLocks noGrp="1"/>
          </p:cNvSpPr>
          <p:nvPr>
            <p:ph type="subTitle" idx="20"/>
          </p:nvPr>
        </p:nvSpPr>
        <p:spPr>
          <a:xfrm>
            <a:off x="4767013" y="3722525"/>
            <a:ext cx="1401000" cy="6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4005" name="Google Shape;4005;p36"/>
          <p:cNvSpPr txBox="1">
            <a:spLocks noGrp="1"/>
          </p:cNvSpPr>
          <p:nvPr>
            <p:ph type="title" idx="13"/>
          </p:nvPr>
        </p:nvSpPr>
        <p:spPr>
          <a:xfrm>
            <a:off x="7822075" y="324121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4006" name="Google Shape;4006;p36"/>
          <p:cNvSpPr txBox="1">
            <a:spLocks noGrp="1"/>
          </p:cNvSpPr>
          <p:nvPr>
            <p:ph type="subTitle" idx="20"/>
          </p:nvPr>
        </p:nvSpPr>
        <p:spPr>
          <a:xfrm>
            <a:off x="6180363" y="3813913"/>
            <a:ext cx="1401000" cy="6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007" name="Google Shape;4007;p36"/>
          <p:cNvSpPr txBox="1">
            <a:spLocks noGrp="1"/>
          </p:cNvSpPr>
          <p:nvPr>
            <p:ph type="subTitle" idx="21"/>
          </p:nvPr>
        </p:nvSpPr>
        <p:spPr>
          <a:xfrm>
            <a:off x="5863050" y="1614450"/>
            <a:ext cx="1689000" cy="8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4008" name="Google Shape;4008;p36"/>
          <p:cNvSpPr txBox="1">
            <a:spLocks noGrp="1"/>
          </p:cNvSpPr>
          <p:nvPr>
            <p:ph type="subTitle" idx="20"/>
          </p:nvPr>
        </p:nvSpPr>
        <p:spPr>
          <a:xfrm>
            <a:off x="7488925" y="4073013"/>
            <a:ext cx="1401000" cy="6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p37"/>
          <p:cNvSpPr txBox="1">
            <a:spLocks noGrp="1"/>
          </p:cNvSpPr>
          <p:nvPr>
            <p:ph type="title"/>
          </p:nvPr>
        </p:nvSpPr>
        <p:spPr>
          <a:xfrm>
            <a:off x="374450" y="165300"/>
            <a:ext cx="8583000" cy="6264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Overview</a:t>
            </a:r>
            <a:endParaRPr/>
          </a:p>
        </p:txBody>
      </p:sp>
      <p:sp>
        <p:nvSpPr>
          <p:cNvPr id="4014" name="Google Shape;4014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015" name="Google Shape;4015;p37"/>
          <p:cNvSpPr txBox="1">
            <a:spLocks noGrp="1"/>
          </p:cNvSpPr>
          <p:nvPr>
            <p:ph type="title"/>
          </p:nvPr>
        </p:nvSpPr>
        <p:spPr>
          <a:xfrm>
            <a:off x="122200" y="1718413"/>
            <a:ext cx="425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45F06"/>
                </a:solidFill>
              </a:rPr>
              <a:t>admin</a:t>
            </a:r>
            <a:endParaRPr sz="2800">
              <a:solidFill>
                <a:srgbClr val="B45F06"/>
              </a:solidFill>
            </a:endParaRPr>
          </a:p>
        </p:txBody>
      </p:sp>
      <p:sp>
        <p:nvSpPr>
          <p:cNvPr id="4016" name="Google Shape;4016;p37"/>
          <p:cNvSpPr txBox="1">
            <a:spLocks noGrp="1"/>
          </p:cNvSpPr>
          <p:nvPr>
            <p:ph type="title"/>
          </p:nvPr>
        </p:nvSpPr>
        <p:spPr>
          <a:xfrm>
            <a:off x="217750" y="3732625"/>
            <a:ext cx="79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74EA7"/>
                </a:solidFill>
              </a:rPr>
              <a:t>user</a:t>
            </a:r>
            <a:endParaRPr sz="2800">
              <a:solidFill>
                <a:srgbClr val="674EA7"/>
              </a:solidFill>
            </a:endParaRPr>
          </a:p>
        </p:txBody>
      </p:sp>
      <p:sp>
        <p:nvSpPr>
          <p:cNvPr id="4017" name="Google Shape;4017;p37"/>
          <p:cNvSpPr/>
          <p:nvPr/>
        </p:nvSpPr>
        <p:spPr>
          <a:xfrm rot="453695">
            <a:off x="1343363" y="1718385"/>
            <a:ext cx="962066" cy="962066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37"/>
          <p:cNvSpPr/>
          <p:nvPr/>
        </p:nvSpPr>
        <p:spPr>
          <a:xfrm rot="-440663">
            <a:off x="2942096" y="963321"/>
            <a:ext cx="962194" cy="962194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9" name="Google Shape;4019;p37"/>
          <p:cNvSpPr/>
          <p:nvPr/>
        </p:nvSpPr>
        <p:spPr>
          <a:xfrm rot="583775">
            <a:off x="4540817" y="1718379"/>
            <a:ext cx="962139" cy="962139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37"/>
          <p:cNvSpPr/>
          <p:nvPr/>
        </p:nvSpPr>
        <p:spPr>
          <a:xfrm rot="-810453">
            <a:off x="6139550" y="963427"/>
            <a:ext cx="962010" cy="96201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1" name="Google Shape;4021;p37"/>
          <p:cNvSpPr/>
          <p:nvPr/>
        </p:nvSpPr>
        <p:spPr>
          <a:xfrm rot="551263">
            <a:off x="7578872" y="1718372"/>
            <a:ext cx="1121691" cy="962140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37"/>
          <p:cNvSpPr/>
          <p:nvPr/>
        </p:nvSpPr>
        <p:spPr>
          <a:xfrm>
            <a:off x="937350" y="2070450"/>
            <a:ext cx="402350" cy="195725"/>
          </a:xfrm>
          <a:custGeom>
            <a:avLst/>
            <a:gdLst/>
            <a:ahLst/>
            <a:cxnLst/>
            <a:rect l="l" t="t" r="r" b="b"/>
            <a:pathLst>
              <a:path w="16094" h="7829" extrusionOk="0">
                <a:moveTo>
                  <a:pt x="0" y="0"/>
                </a:moveTo>
                <a:cubicBezTo>
                  <a:pt x="5885" y="981"/>
                  <a:pt x="10128" y="7829"/>
                  <a:pt x="16094" y="7829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23" name="Google Shape;4023;p37"/>
          <p:cNvSpPr/>
          <p:nvPr/>
        </p:nvSpPr>
        <p:spPr>
          <a:xfrm>
            <a:off x="2307500" y="1483250"/>
            <a:ext cx="630700" cy="787650"/>
          </a:xfrm>
          <a:custGeom>
            <a:avLst/>
            <a:gdLst/>
            <a:ahLst/>
            <a:cxnLst/>
            <a:rect l="l" t="t" r="r" b="b"/>
            <a:pathLst>
              <a:path w="25228" h="31506" extrusionOk="0">
                <a:moveTo>
                  <a:pt x="0" y="30882"/>
                </a:moveTo>
                <a:cubicBezTo>
                  <a:pt x="7061" y="34413"/>
                  <a:pt x="14032" y="21409"/>
                  <a:pt x="16529" y="13919"/>
                </a:cubicBezTo>
                <a:cubicBezTo>
                  <a:pt x="18259" y="8729"/>
                  <a:pt x="22781" y="4894"/>
                  <a:pt x="2522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24" name="Google Shape;4024;p37"/>
          <p:cNvSpPr/>
          <p:nvPr/>
        </p:nvSpPr>
        <p:spPr>
          <a:xfrm>
            <a:off x="3906025" y="1331000"/>
            <a:ext cx="630700" cy="1011300"/>
          </a:xfrm>
          <a:custGeom>
            <a:avLst/>
            <a:gdLst/>
            <a:ahLst/>
            <a:cxnLst/>
            <a:rect l="l" t="t" r="r" b="b"/>
            <a:pathLst>
              <a:path w="25228" h="40452" extrusionOk="0">
                <a:moveTo>
                  <a:pt x="0" y="0"/>
                </a:moveTo>
                <a:cubicBezTo>
                  <a:pt x="6594" y="5654"/>
                  <a:pt x="11606" y="13509"/>
                  <a:pt x="14354" y="21749"/>
                </a:cubicBezTo>
                <a:cubicBezTo>
                  <a:pt x="16635" y="28590"/>
                  <a:pt x="18017" y="40452"/>
                  <a:pt x="25228" y="4045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25" name="Google Shape;4025;p37"/>
          <p:cNvSpPr/>
          <p:nvPr/>
        </p:nvSpPr>
        <p:spPr>
          <a:xfrm>
            <a:off x="5505913" y="1406838"/>
            <a:ext cx="630700" cy="940466"/>
          </a:xfrm>
          <a:custGeom>
            <a:avLst/>
            <a:gdLst/>
            <a:ahLst/>
            <a:cxnLst/>
            <a:rect l="l" t="t" r="r" b="b"/>
            <a:pathLst>
              <a:path w="28273" h="38277" extrusionOk="0">
                <a:moveTo>
                  <a:pt x="0" y="38277"/>
                </a:moveTo>
                <a:cubicBezTo>
                  <a:pt x="7464" y="38277"/>
                  <a:pt x="16606" y="35545"/>
                  <a:pt x="20444" y="29143"/>
                </a:cubicBezTo>
                <a:cubicBezTo>
                  <a:pt x="25616" y="20516"/>
                  <a:pt x="19276" y="4498"/>
                  <a:pt x="28273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26" name="Google Shape;4026;p37"/>
          <p:cNvSpPr/>
          <p:nvPr/>
        </p:nvSpPr>
        <p:spPr>
          <a:xfrm>
            <a:off x="8701550" y="2026950"/>
            <a:ext cx="434950" cy="237250"/>
          </a:xfrm>
          <a:custGeom>
            <a:avLst/>
            <a:gdLst/>
            <a:ahLst/>
            <a:cxnLst/>
            <a:rect l="l" t="t" r="r" b="b"/>
            <a:pathLst>
              <a:path w="17398" h="9490" extrusionOk="0">
                <a:moveTo>
                  <a:pt x="0" y="9134"/>
                </a:moveTo>
                <a:cubicBezTo>
                  <a:pt x="6214" y="11205"/>
                  <a:pt x="11540" y="2929"/>
                  <a:pt x="1739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27" name="Google Shape;4027;p37"/>
          <p:cNvSpPr/>
          <p:nvPr/>
        </p:nvSpPr>
        <p:spPr>
          <a:xfrm>
            <a:off x="7081275" y="1341875"/>
            <a:ext cx="695950" cy="978675"/>
          </a:xfrm>
          <a:custGeom>
            <a:avLst/>
            <a:gdLst/>
            <a:ahLst/>
            <a:cxnLst/>
            <a:rect l="l" t="t" r="r" b="b"/>
            <a:pathLst>
              <a:path w="27838" h="39147" extrusionOk="0">
                <a:moveTo>
                  <a:pt x="0" y="0"/>
                </a:moveTo>
                <a:cubicBezTo>
                  <a:pt x="7928" y="1982"/>
                  <a:pt x="7404" y="14596"/>
                  <a:pt x="10440" y="22183"/>
                </a:cubicBezTo>
                <a:cubicBezTo>
                  <a:pt x="13449" y="29703"/>
                  <a:pt x="19738" y="39147"/>
                  <a:pt x="27838" y="3914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28" name="Google Shape;4028;p37"/>
          <p:cNvSpPr/>
          <p:nvPr/>
        </p:nvSpPr>
        <p:spPr>
          <a:xfrm rot="643108">
            <a:off x="6150347" y="3388941"/>
            <a:ext cx="940407" cy="962117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p37"/>
          <p:cNvSpPr/>
          <p:nvPr/>
        </p:nvSpPr>
        <p:spPr>
          <a:xfrm rot="-677545">
            <a:off x="4554547" y="3692084"/>
            <a:ext cx="962126" cy="962126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37"/>
          <p:cNvSpPr/>
          <p:nvPr/>
        </p:nvSpPr>
        <p:spPr>
          <a:xfrm rot="532245">
            <a:off x="2872121" y="3442522"/>
            <a:ext cx="1017470" cy="962182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7"/>
          <p:cNvSpPr/>
          <p:nvPr/>
        </p:nvSpPr>
        <p:spPr>
          <a:xfrm rot="-452632">
            <a:off x="1343357" y="3859790"/>
            <a:ext cx="962027" cy="962027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37"/>
          <p:cNvSpPr/>
          <p:nvPr/>
        </p:nvSpPr>
        <p:spPr>
          <a:xfrm>
            <a:off x="883000" y="4080050"/>
            <a:ext cx="434940" cy="393598"/>
          </a:xfrm>
          <a:custGeom>
            <a:avLst/>
            <a:gdLst/>
            <a:ahLst/>
            <a:cxnLst/>
            <a:rect l="l" t="t" r="r" b="b"/>
            <a:pathLst>
              <a:path w="16094" h="21313" extrusionOk="0">
                <a:moveTo>
                  <a:pt x="0" y="0"/>
                </a:moveTo>
                <a:cubicBezTo>
                  <a:pt x="3508" y="8182"/>
                  <a:pt x="7192" y="21313"/>
                  <a:pt x="16094" y="21313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33" name="Google Shape;4033;p37"/>
          <p:cNvSpPr/>
          <p:nvPr/>
        </p:nvSpPr>
        <p:spPr>
          <a:xfrm>
            <a:off x="2318400" y="3902970"/>
            <a:ext cx="608937" cy="529749"/>
          </a:xfrm>
          <a:custGeom>
            <a:avLst/>
            <a:gdLst/>
            <a:ahLst/>
            <a:cxnLst/>
            <a:rect l="l" t="t" r="r" b="b"/>
            <a:pathLst>
              <a:path w="26968" h="37846" extrusionOk="0">
                <a:moveTo>
                  <a:pt x="0" y="37407"/>
                </a:moveTo>
                <a:cubicBezTo>
                  <a:pt x="5050" y="39090"/>
                  <a:pt x="11538" y="34339"/>
                  <a:pt x="13919" y="29578"/>
                </a:cubicBezTo>
                <a:cubicBezTo>
                  <a:pt x="16913" y="23590"/>
                  <a:pt x="12665" y="15557"/>
                  <a:pt x="15659" y="9569"/>
                </a:cubicBezTo>
                <a:cubicBezTo>
                  <a:pt x="17867" y="5152"/>
                  <a:pt x="22551" y="2208"/>
                  <a:pt x="2696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34" name="Google Shape;4034;p37"/>
          <p:cNvSpPr/>
          <p:nvPr/>
        </p:nvSpPr>
        <p:spPr>
          <a:xfrm>
            <a:off x="3895150" y="3945125"/>
            <a:ext cx="695969" cy="337188"/>
          </a:xfrm>
          <a:custGeom>
            <a:avLst/>
            <a:gdLst/>
            <a:ahLst/>
            <a:cxnLst/>
            <a:rect l="l" t="t" r="r" b="b"/>
            <a:pathLst>
              <a:path w="24358" h="41757" extrusionOk="0">
                <a:moveTo>
                  <a:pt x="0" y="0"/>
                </a:moveTo>
                <a:cubicBezTo>
                  <a:pt x="10809" y="2704"/>
                  <a:pt x="6301" y="21408"/>
                  <a:pt x="10439" y="31753"/>
                </a:cubicBezTo>
                <a:cubicBezTo>
                  <a:pt x="12561" y="37058"/>
                  <a:pt x="18644" y="41757"/>
                  <a:pt x="24358" y="4175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35" name="Google Shape;4035;p37"/>
          <p:cNvSpPr/>
          <p:nvPr/>
        </p:nvSpPr>
        <p:spPr>
          <a:xfrm>
            <a:off x="5553875" y="3900350"/>
            <a:ext cx="548709" cy="237231"/>
          </a:xfrm>
          <a:custGeom>
            <a:avLst/>
            <a:gdLst/>
            <a:ahLst/>
            <a:cxnLst/>
            <a:rect l="l" t="t" r="r" b="b"/>
            <a:pathLst>
              <a:path w="25228" h="39147" extrusionOk="0">
                <a:moveTo>
                  <a:pt x="0" y="39147"/>
                </a:moveTo>
                <a:cubicBezTo>
                  <a:pt x="15524" y="39147"/>
                  <a:pt x="9704" y="0"/>
                  <a:pt x="2522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36" name="Google Shape;4036;p37"/>
          <p:cNvSpPr/>
          <p:nvPr/>
        </p:nvSpPr>
        <p:spPr>
          <a:xfrm>
            <a:off x="8619988" y="4571525"/>
            <a:ext cx="598075" cy="78750"/>
          </a:xfrm>
          <a:custGeom>
            <a:avLst/>
            <a:gdLst/>
            <a:ahLst/>
            <a:cxnLst/>
            <a:rect l="l" t="t" r="r" b="b"/>
            <a:pathLst>
              <a:path w="23923" h="3150" extrusionOk="0">
                <a:moveTo>
                  <a:pt x="0" y="0"/>
                </a:moveTo>
                <a:cubicBezTo>
                  <a:pt x="7741" y="1935"/>
                  <a:pt x="17284" y="5296"/>
                  <a:pt x="23923" y="87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37" name="Google Shape;4037;p37"/>
          <p:cNvSpPr/>
          <p:nvPr/>
        </p:nvSpPr>
        <p:spPr>
          <a:xfrm>
            <a:off x="7087200" y="3945125"/>
            <a:ext cx="548685" cy="626466"/>
          </a:xfrm>
          <a:custGeom>
            <a:avLst/>
            <a:gdLst/>
            <a:ahLst/>
            <a:cxnLst/>
            <a:rect l="l" t="t" r="r" b="b"/>
            <a:pathLst>
              <a:path w="23054" h="43497" extrusionOk="0">
                <a:moveTo>
                  <a:pt x="0" y="0"/>
                </a:moveTo>
                <a:cubicBezTo>
                  <a:pt x="4608" y="0"/>
                  <a:pt x="10245" y="1702"/>
                  <a:pt x="12614" y="5654"/>
                </a:cubicBezTo>
                <a:cubicBezTo>
                  <a:pt x="19343" y="16877"/>
                  <a:pt x="9968" y="43497"/>
                  <a:pt x="23054" y="4349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38" name="Google Shape;4038;p37"/>
          <p:cNvSpPr txBox="1"/>
          <p:nvPr/>
        </p:nvSpPr>
        <p:spPr>
          <a:xfrm>
            <a:off x="968438" y="1903438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Manage flights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39" name="Google Shape;4039;p37"/>
          <p:cNvSpPr txBox="1"/>
          <p:nvPr/>
        </p:nvSpPr>
        <p:spPr>
          <a:xfrm>
            <a:off x="4164725" y="1903450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Manage 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users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0" name="Google Shape;4040;p37"/>
          <p:cNvSpPr txBox="1"/>
          <p:nvPr/>
        </p:nvSpPr>
        <p:spPr>
          <a:xfrm>
            <a:off x="5764738" y="1169138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Manage hotels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1" name="Google Shape;4041;p37"/>
          <p:cNvSpPr txBox="1"/>
          <p:nvPr/>
        </p:nvSpPr>
        <p:spPr>
          <a:xfrm>
            <a:off x="7268413" y="1903438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View analytics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2" name="Google Shape;4042;p37"/>
          <p:cNvSpPr txBox="1"/>
          <p:nvPr/>
        </p:nvSpPr>
        <p:spPr>
          <a:xfrm>
            <a:off x="2567213" y="1169138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Manage booking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3" name="Google Shape;4043;p37"/>
          <p:cNvSpPr txBox="1"/>
          <p:nvPr/>
        </p:nvSpPr>
        <p:spPr>
          <a:xfrm>
            <a:off x="968438" y="4039000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find 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 flights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4" name="Google Shape;4044;p37"/>
          <p:cNvSpPr txBox="1"/>
          <p:nvPr/>
        </p:nvSpPr>
        <p:spPr>
          <a:xfrm>
            <a:off x="2524950" y="3473375"/>
            <a:ext cx="1711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Book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 hotels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5" name="Google Shape;4045;p37"/>
          <p:cNvSpPr txBox="1"/>
          <p:nvPr/>
        </p:nvSpPr>
        <p:spPr>
          <a:xfrm>
            <a:off x="4157400" y="3722900"/>
            <a:ext cx="17118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Flight 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status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6" name="Google Shape;4046;p37"/>
          <p:cNvSpPr/>
          <p:nvPr/>
        </p:nvSpPr>
        <p:spPr>
          <a:xfrm rot="-387750">
            <a:off x="7620443" y="3859705"/>
            <a:ext cx="962214" cy="962214"/>
          </a:xfrm>
          <a:prstGeom prst="rect">
            <a:avLst/>
          </a:prstGeom>
          <a:solidFill>
            <a:srgbClr val="FFFFFF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37"/>
          <p:cNvSpPr txBox="1"/>
          <p:nvPr/>
        </p:nvSpPr>
        <p:spPr>
          <a:xfrm>
            <a:off x="7245638" y="4063500"/>
            <a:ext cx="1711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Booking history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8" name="Google Shape;4048;p37"/>
          <p:cNvSpPr txBox="1"/>
          <p:nvPr/>
        </p:nvSpPr>
        <p:spPr>
          <a:xfrm>
            <a:off x="5697100" y="3536450"/>
            <a:ext cx="1711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394F"/>
                </a:solidFill>
                <a:latin typeface="Bebas Neue"/>
                <a:ea typeface="Bebas Neue"/>
                <a:cs typeface="Bebas Neue"/>
                <a:sym typeface="Bebas Neue"/>
              </a:rPr>
              <a:t>faq</a:t>
            </a:r>
            <a:endParaRPr sz="2600">
              <a:solidFill>
                <a:srgbClr val="13394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9" name="Google Shape;4049;p37"/>
          <p:cNvSpPr/>
          <p:nvPr/>
        </p:nvSpPr>
        <p:spPr>
          <a:xfrm>
            <a:off x="31100" y="2573677"/>
            <a:ext cx="7435325" cy="807150"/>
          </a:xfrm>
          <a:custGeom>
            <a:avLst/>
            <a:gdLst/>
            <a:ahLst/>
            <a:cxnLst/>
            <a:rect l="l" t="t" r="r" b="b"/>
            <a:pathLst>
              <a:path w="297413" h="32286" extrusionOk="0">
                <a:moveTo>
                  <a:pt x="0" y="16951"/>
                </a:moveTo>
                <a:cubicBezTo>
                  <a:pt x="14881" y="25884"/>
                  <a:pt x="32930" y="28794"/>
                  <a:pt x="50152" y="30947"/>
                </a:cubicBezTo>
                <a:cubicBezTo>
                  <a:pt x="59938" y="32171"/>
                  <a:pt x="70876" y="33800"/>
                  <a:pt x="79699" y="29392"/>
                </a:cubicBezTo>
                <a:cubicBezTo>
                  <a:pt x="82964" y="27761"/>
                  <a:pt x="84220" y="19943"/>
                  <a:pt x="80865" y="18506"/>
                </a:cubicBezTo>
                <a:cubicBezTo>
                  <a:pt x="77981" y="17271"/>
                  <a:pt x="72816" y="23675"/>
                  <a:pt x="75034" y="25893"/>
                </a:cubicBezTo>
                <a:cubicBezTo>
                  <a:pt x="83305" y="34164"/>
                  <a:pt x="98351" y="23139"/>
                  <a:pt x="109635" y="20062"/>
                </a:cubicBezTo>
                <a:cubicBezTo>
                  <a:pt x="126218" y="15540"/>
                  <a:pt x="143835" y="13450"/>
                  <a:pt x="160953" y="15007"/>
                </a:cubicBezTo>
                <a:cubicBezTo>
                  <a:pt x="165608" y="15431"/>
                  <a:pt x="172765" y="20935"/>
                  <a:pt x="170673" y="25116"/>
                </a:cubicBezTo>
                <a:cubicBezTo>
                  <a:pt x="169500" y="27460"/>
                  <a:pt x="164069" y="28626"/>
                  <a:pt x="162897" y="26282"/>
                </a:cubicBezTo>
                <a:cubicBezTo>
                  <a:pt x="158753" y="17993"/>
                  <a:pt x="179696" y="15986"/>
                  <a:pt x="188945" y="16563"/>
                </a:cubicBezTo>
                <a:cubicBezTo>
                  <a:pt x="206035" y="17629"/>
                  <a:pt x="223139" y="18895"/>
                  <a:pt x="240263" y="18895"/>
                </a:cubicBezTo>
                <a:cubicBezTo>
                  <a:pt x="248880" y="18895"/>
                  <a:pt x="257947" y="17537"/>
                  <a:pt x="265534" y="13452"/>
                </a:cubicBezTo>
                <a:cubicBezTo>
                  <a:pt x="267246" y="12531"/>
                  <a:pt x="269818" y="11859"/>
                  <a:pt x="270199" y="9953"/>
                </a:cubicBezTo>
                <a:cubicBezTo>
                  <a:pt x="270982" y="6039"/>
                  <a:pt x="266907" y="-1250"/>
                  <a:pt x="263201" y="234"/>
                </a:cubicBezTo>
                <a:cubicBezTo>
                  <a:pt x="258573" y="2087"/>
                  <a:pt x="256879" y="12016"/>
                  <a:pt x="260868" y="15007"/>
                </a:cubicBezTo>
                <a:cubicBezTo>
                  <a:pt x="270615" y="22315"/>
                  <a:pt x="285231" y="15396"/>
                  <a:pt x="297413" y="1539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4050" name="Google Shape;4050;p37"/>
          <p:cNvGrpSpPr/>
          <p:nvPr/>
        </p:nvGrpSpPr>
        <p:grpSpPr>
          <a:xfrm rot="2529838">
            <a:off x="7448247" y="2700868"/>
            <a:ext cx="1154394" cy="925973"/>
            <a:chOff x="4138184" y="930105"/>
            <a:chExt cx="3959591" cy="3755764"/>
          </a:xfrm>
        </p:grpSpPr>
        <p:sp>
          <p:nvSpPr>
            <p:cNvPr id="4051" name="Google Shape;4051;p37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3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053" name="Google Shape;4053;p3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3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3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3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3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3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3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3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3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3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3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3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3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3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3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3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3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3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3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3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3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3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3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3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3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3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3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3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3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3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3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3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3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3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3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3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3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3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3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3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3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3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3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3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3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3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3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3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3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3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3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3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3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3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3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3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3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3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3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3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3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3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3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3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3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3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3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3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3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3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3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3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3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3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3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3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3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3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3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3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3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3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3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3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3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3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3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3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3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3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3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3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3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3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3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3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3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3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3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3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3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3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3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3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3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3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3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3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3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3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3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3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3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3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3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3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3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3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3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3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3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3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3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3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3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3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3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3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3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3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3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3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3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3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2" name="Google Shape;4192;p38"/>
          <p:cNvGrpSpPr/>
          <p:nvPr/>
        </p:nvGrpSpPr>
        <p:grpSpPr>
          <a:xfrm rot="4060383">
            <a:off x="7240906" y="443569"/>
            <a:ext cx="1763564" cy="1672782"/>
            <a:chOff x="4138184" y="930105"/>
            <a:chExt cx="3959591" cy="3755764"/>
          </a:xfrm>
        </p:grpSpPr>
        <p:sp>
          <p:nvSpPr>
            <p:cNvPr id="4193" name="Google Shape;4193;p38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4" name="Google Shape;4194;p38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195" name="Google Shape;4195;p38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38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38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38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38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38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38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38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38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38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38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38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38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38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38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38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38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38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38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38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38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38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38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38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38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8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8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8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8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8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8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8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8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8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8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38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38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8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8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8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8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8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8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8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8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8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8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38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38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8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8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8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8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8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8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8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8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8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8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38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38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8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8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8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8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8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8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8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8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8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8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38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38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8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8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8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8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8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8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8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8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8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8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38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38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8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8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8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8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8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8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8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8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8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8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38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38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8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8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8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8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8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8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8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8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8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8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38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38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8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8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8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8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8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8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8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8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8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8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38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38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8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8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8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8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8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8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8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8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8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8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38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38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8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8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30" name="Google Shape;4330;p38"/>
          <p:cNvSpPr txBox="1">
            <a:spLocks noGrp="1"/>
          </p:cNvSpPr>
          <p:nvPr>
            <p:ph type="title"/>
          </p:nvPr>
        </p:nvSpPr>
        <p:spPr>
          <a:xfrm>
            <a:off x="181975" y="57300"/>
            <a:ext cx="8794800" cy="6561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Different websites related to our Work</a:t>
            </a:r>
            <a:endParaRPr sz="3600"/>
          </a:p>
        </p:txBody>
      </p:sp>
      <p:sp>
        <p:nvSpPr>
          <p:cNvPr id="4331" name="Google Shape;4331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332" name="Google Shape;4332;p38" title="Screenshot 2025-05-19 2137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525" y="1103250"/>
            <a:ext cx="4742802" cy="332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3" name="Google Shape;4333;p38" title="Screenshot 2025-05-19 2136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00" y="859875"/>
            <a:ext cx="4992423" cy="267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4" name="Google Shape;4334;p38" title="Screenshot 2025-05-19 21363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825" y="1532075"/>
            <a:ext cx="4434077" cy="25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5" name="Google Shape;4335;p38" title="Screenshot 2025-05-19 21333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50" y="2216300"/>
            <a:ext cx="5666426" cy="26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6" name="Google Shape;4336;p38" title="Screenshot 2025-05-19 21564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6925" y="2462275"/>
            <a:ext cx="6207675" cy="27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p39"/>
          <p:cNvSpPr txBox="1">
            <a:spLocks noGrp="1"/>
          </p:cNvSpPr>
          <p:nvPr>
            <p:ph type="title"/>
          </p:nvPr>
        </p:nvSpPr>
        <p:spPr>
          <a:xfrm>
            <a:off x="380950" y="629450"/>
            <a:ext cx="1977300" cy="34854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WHY </a:t>
            </a:r>
            <a:endParaRPr sz="5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WE CHOSE IT?</a:t>
            </a:r>
            <a:endParaRPr sz="5500"/>
          </a:p>
        </p:txBody>
      </p:sp>
      <p:sp>
        <p:nvSpPr>
          <p:cNvPr id="4342" name="Google Shape;4342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343" name="Google Shape;4343;p39"/>
          <p:cNvSpPr/>
          <p:nvPr/>
        </p:nvSpPr>
        <p:spPr>
          <a:xfrm>
            <a:off x="-343775" y="4046533"/>
            <a:ext cx="2447925" cy="1589000"/>
          </a:xfrm>
          <a:custGeom>
            <a:avLst/>
            <a:gdLst/>
            <a:ahLst/>
            <a:cxnLst/>
            <a:rect l="l" t="t" r="r" b="b"/>
            <a:pathLst>
              <a:path w="97917" h="63560" extrusionOk="0">
                <a:moveTo>
                  <a:pt x="97917" y="26984"/>
                </a:moveTo>
                <a:cubicBezTo>
                  <a:pt x="84621" y="36956"/>
                  <a:pt x="60077" y="30781"/>
                  <a:pt x="48768" y="18602"/>
                </a:cubicBezTo>
                <a:cubicBezTo>
                  <a:pt x="44368" y="13863"/>
                  <a:pt x="49241" y="-2088"/>
                  <a:pt x="55245" y="314"/>
                </a:cubicBezTo>
                <a:cubicBezTo>
                  <a:pt x="63962" y="3801"/>
                  <a:pt x="48788" y="19241"/>
                  <a:pt x="41148" y="24698"/>
                </a:cubicBezTo>
                <a:cubicBezTo>
                  <a:pt x="25796" y="35664"/>
                  <a:pt x="11786" y="48828"/>
                  <a:pt x="0" y="6356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4344" name="Google Shape;4344;p39"/>
          <p:cNvGrpSpPr/>
          <p:nvPr/>
        </p:nvGrpSpPr>
        <p:grpSpPr>
          <a:xfrm rot="-121861">
            <a:off x="2055334" y="3737162"/>
            <a:ext cx="1429802" cy="1600398"/>
            <a:chOff x="4138184" y="930105"/>
            <a:chExt cx="3868174" cy="4329704"/>
          </a:xfrm>
        </p:grpSpPr>
        <p:sp>
          <p:nvSpPr>
            <p:cNvPr id="4345" name="Google Shape;4345;p39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6" name="Google Shape;4346;p39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347" name="Google Shape;4347;p39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9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9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39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39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9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9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9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9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9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9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9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9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9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9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39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39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9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9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9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9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9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9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9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9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9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9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39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39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39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39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39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39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39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39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39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39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39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39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39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39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39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39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39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39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39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39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39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39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39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39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39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39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39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39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39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39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39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39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39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39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39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39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39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39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39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39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39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39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39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39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39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39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39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39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39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39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39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39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39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39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39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39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39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39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39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39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39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39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39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39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39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39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39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39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39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39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39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39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39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39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39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39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39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39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39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39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39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39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39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39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39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39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39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39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39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39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39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39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39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39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39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39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39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39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39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39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39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39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39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39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39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39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39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39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82" name="Google Shape;4482;p39"/>
          <p:cNvGrpSpPr/>
          <p:nvPr/>
        </p:nvGrpSpPr>
        <p:grpSpPr>
          <a:xfrm rot="4060383">
            <a:off x="7151371" y="438842"/>
            <a:ext cx="1763564" cy="1672782"/>
            <a:chOff x="4138184" y="930105"/>
            <a:chExt cx="3959591" cy="3755764"/>
          </a:xfrm>
        </p:grpSpPr>
        <p:sp>
          <p:nvSpPr>
            <p:cNvPr id="4483" name="Google Shape;4483;p39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4" name="Google Shape;4484;p39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485" name="Google Shape;4485;p39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39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39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39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39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39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39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39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39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39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39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39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39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39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39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39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39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39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39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39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39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39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39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39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39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39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39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39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39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39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39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39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39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39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39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39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39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39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39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39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39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39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39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39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39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39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39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39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39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39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39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39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39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39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39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39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39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39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39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39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39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39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39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39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39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39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39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39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39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39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39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39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39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39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39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39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39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39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39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39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39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39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39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39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39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39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39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39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39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39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39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39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39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39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39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39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39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39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39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39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39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39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39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39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39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39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39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39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39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39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39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39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39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39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39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39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39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39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39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39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39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39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39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39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39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39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39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39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39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39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39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39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39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39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39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20" name="Google Shape;4620;p39"/>
          <p:cNvSpPr txBox="1"/>
          <p:nvPr/>
        </p:nvSpPr>
        <p:spPr>
          <a:xfrm>
            <a:off x="2774900" y="1092325"/>
            <a:ext cx="4995300" cy="931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Growing demand for efficient airline operations. Need for affordable, scalable solutions for small to medium airlines.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621" name="Google Shape;4621;p39"/>
          <p:cNvSpPr txBox="1"/>
          <p:nvPr/>
        </p:nvSpPr>
        <p:spPr>
          <a:xfrm>
            <a:off x="2774900" y="2476625"/>
            <a:ext cx="4995300" cy="1569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Provide a seamless booking experience for passengers. Enable efficient flight and passenger management for airline staff. Reduce operational costs through automation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622" name="Google Shape;46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125" y="2199175"/>
            <a:ext cx="5668850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Google Shape;4627;p40"/>
          <p:cNvSpPr txBox="1">
            <a:spLocks noGrp="1"/>
          </p:cNvSpPr>
          <p:nvPr>
            <p:ph type="title"/>
          </p:nvPr>
        </p:nvSpPr>
        <p:spPr>
          <a:xfrm>
            <a:off x="711150" y="505900"/>
            <a:ext cx="3228900" cy="7974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vision</a:t>
            </a:r>
            <a:endParaRPr sz="3600"/>
          </a:p>
        </p:txBody>
      </p:sp>
      <p:grpSp>
        <p:nvGrpSpPr>
          <p:cNvPr id="4628" name="Google Shape;4628;p40"/>
          <p:cNvGrpSpPr/>
          <p:nvPr/>
        </p:nvGrpSpPr>
        <p:grpSpPr>
          <a:xfrm rot="-6330254">
            <a:off x="8165661" y="-94899"/>
            <a:ext cx="1207466" cy="1472038"/>
            <a:chOff x="4094027" y="930105"/>
            <a:chExt cx="3912331" cy="4771064"/>
          </a:xfrm>
        </p:grpSpPr>
        <p:sp>
          <p:nvSpPr>
            <p:cNvPr id="4629" name="Google Shape;4629;p40"/>
            <p:cNvSpPr/>
            <p:nvPr/>
          </p:nvSpPr>
          <p:spPr>
            <a:xfrm>
              <a:off x="4094027" y="356434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0" name="Google Shape;4630;p40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631" name="Google Shape;4631;p40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0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0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0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0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40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40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40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40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40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40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40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40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40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40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40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40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40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40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40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40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40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40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40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40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40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40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40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40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40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40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0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0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0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40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40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40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0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0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0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0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0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0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0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0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0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0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40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40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0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0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0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0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0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0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0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0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0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0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40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40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0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0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0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0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0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0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0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0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0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0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40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40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0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0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0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0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0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0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0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0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0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0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40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40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0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0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0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0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0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0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0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0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0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0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40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40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0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0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0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0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0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0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0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0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0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0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40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40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0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0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0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0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0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0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0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0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0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0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40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40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0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0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0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0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0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0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0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66" name="Google Shape;4766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4767" name="Google Shape;4767;p40"/>
          <p:cNvGrpSpPr/>
          <p:nvPr/>
        </p:nvGrpSpPr>
        <p:grpSpPr>
          <a:xfrm rot="4060383">
            <a:off x="-422894" y="3947707"/>
            <a:ext cx="1763564" cy="1672782"/>
            <a:chOff x="4138184" y="930105"/>
            <a:chExt cx="3959591" cy="3755764"/>
          </a:xfrm>
        </p:grpSpPr>
        <p:sp>
          <p:nvSpPr>
            <p:cNvPr id="4768" name="Google Shape;4768;p40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9" name="Google Shape;4769;p40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770" name="Google Shape;4770;p40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0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0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0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0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0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0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0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0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0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0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40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40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0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0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0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0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0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0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0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0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0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0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40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40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0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0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0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0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0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0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0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0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0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0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40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40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0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0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0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0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0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0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0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0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0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0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40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40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0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0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0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0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0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0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0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0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0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0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40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40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40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40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40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40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40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40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40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40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40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40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40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40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40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40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40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40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40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40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40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40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40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40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40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40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40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40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40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40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40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40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40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40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40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40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40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40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40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40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40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40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40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40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40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40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40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40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40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40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40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40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40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40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40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40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40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40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40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40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40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40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40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40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40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40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40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40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40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40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40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40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40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40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40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40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05" name="Google Shape;4905;p40"/>
          <p:cNvSpPr txBox="1">
            <a:spLocks noGrp="1"/>
          </p:cNvSpPr>
          <p:nvPr>
            <p:ph type="title"/>
          </p:nvPr>
        </p:nvSpPr>
        <p:spPr>
          <a:xfrm>
            <a:off x="4877675" y="2405950"/>
            <a:ext cx="3734400" cy="7974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mission</a:t>
            </a:r>
            <a:endParaRPr sz="3600"/>
          </a:p>
        </p:txBody>
      </p:sp>
      <p:sp>
        <p:nvSpPr>
          <p:cNvPr id="4906" name="Google Shape;4906;p40"/>
          <p:cNvSpPr txBox="1"/>
          <p:nvPr/>
        </p:nvSpPr>
        <p:spPr>
          <a:xfrm>
            <a:off x="711150" y="1419700"/>
            <a:ext cx="7900800" cy="797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To create a user-centric airline management system that simplifies travel planning and airline operations globally. 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907" name="Google Shape;4907;p40"/>
          <p:cNvSpPr txBox="1"/>
          <p:nvPr/>
        </p:nvSpPr>
        <p:spPr>
          <a:xfrm>
            <a:off x="738750" y="3392200"/>
            <a:ext cx="7845600" cy="1312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Char char="●"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Deliver a reliable, scalable, and intuitive web-based platform. 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Char char="●"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Empower small to medium airlines with affordable technology. 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"/>
              <a:buChar char="●"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Ensure high customer satisfaction through seamless user experience.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2" name="Google Shape;4912;p41"/>
          <p:cNvSpPr txBox="1">
            <a:spLocks noGrp="1"/>
          </p:cNvSpPr>
          <p:nvPr>
            <p:ph type="title"/>
          </p:nvPr>
        </p:nvSpPr>
        <p:spPr>
          <a:xfrm>
            <a:off x="5660450" y="2060500"/>
            <a:ext cx="2308200" cy="3936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Tentative Timeline</a:t>
            </a:r>
            <a:endParaRPr sz="2000"/>
          </a:p>
        </p:txBody>
      </p:sp>
      <p:sp>
        <p:nvSpPr>
          <p:cNvPr id="4913" name="Google Shape;491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914" name="Google Shape;49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462" y="2509675"/>
            <a:ext cx="3784175" cy="24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5" name="Google Shape;49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50" y="2176825"/>
            <a:ext cx="4106401" cy="29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6" name="Google Shape;4916;p41"/>
          <p:cNvSpPr txBox="1">
            <a:spLocks noGrp="1"/>
          </p:cNvSpPr>
          <p:nvPr>
            <p:ph type="title"/>
          </p:nvPr>
        </p:nvSpPr>
        <p:spPr>
          <a:xfrm>
            <a:off x="393650" y="160650"/>
            <a:ext cx="8525400" cy="640200"/>
          </a:xfrm>
          <a:prstGeom prst="rect">
            <a:avLst/>
          </a:prstGeom>
          <a:solidFill>
            <a:srgbClr val="FFFFFF">
              <a:alpha val="34590"/>
            </a:srgbClr>
          </a:solidFill>
          <a:ln w="1905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Proposal insights </a:t>
            </a:r>
            <a:endParaRPr sz="3600"/>
          </a:p>
        </p:txBody>
      </p:sp>
      <p:sp>
        <p:nvSpPr>
          <p:cNvPr id="4917" name="Google Shape;4917;p41"/>
          <p:cNvSpPr txBox="1"/>
          <p:nvPr/>
        </p:nvSpPr>
        <p:spPr>
          <a:xfrm>
            <a:off x="393650" y="989125"/>
            <a:ext cx="4106400" cy="1187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The project has followed the Agile Software Development Model, ensuring iterative and flexible development.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918" name="Google Shape;4918;p41"/>
          <p:cNvSpPr txBox="1"/>
          <p:nvPr/>
        </p:nvSpPr>
        <p:spPr>
          <a:xfrm>
            <a:off x="4910100" y="989125"/>
            <a:ext cx="4008900" cy="1015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The timeline that was proposed for our project and applied to get the productive working outlines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919" name="Google Shape;4919;p41"/>
          <p:cNvSpPr/>
          <p:nvPr/>
        </p:nvSpPr>
        <p:spPr>
          <a:xfrm>
            <a:off x="3373475" y="-345300"/>
            <a:ext cx="4741150" cy="5488740"/>
          </a:xfrm>
          <a:custGeom>
            <a:avLst/>
            <a:gdLst/>
            <a:ahLst/>
            <a:cxnLst/>
            <a:rect l="l" t="t" r="r" b="b"/>
            <a:pathLst>
              <a:path w="189646" h="215816" extrusionOk="0">
                <a:moveTo>
                  <a:pt x="0" y="215817"/>
                </a:moveTo>
                <a:cubicBezTo>
                  <a:pt x="8989" y="209293"/>
                  <a:pt x="47557" y="199796"/>
                  <a:pt x="53936" y="176670"/>
                </a:cubicBezTo>
                <a:cubicBezTo>
                  <a:pt x="60316" y="153544"/>
                  <a:pt x="29288" y="105770"/>
                  <a:pt x="38277" y="77062"/>
                </a:cubicBezTo>
                <a:cubicBezTo>
                  <a:pt x="47266" y="48354"/>
                  <a:pt x="82644" y="15877"/>
                  <a:pt x="107872" y="4423"/>
                </a:cubicBezTo>
                <a:cubicBezTo>
                  <a:pt x="133100" y="-7031"/>
                  <a:pt x="176017" y="7685"/>
                  <a:pt x="189646" y="8337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lying Airplane Theme by Slidesgo">
  <a:themeElements>
    <a:clrScheme name="Simple Light">
      <a:dk1>
        <a:srgbClr val="13394F"/>
      </a:dk1>
      <a:lt1>
        <a:srgbClr val="C8EAFF"/>
      </a:lt1>
      <a:dk2>
        <a:srgbClr val="3992C8"/>
      </a:dk2>
      <a:lt2>
        <a:srgbClr val="326663"/>
      </a:lt2>
      <a:accent1>
        <a:srgbClr val="5C8988"/>
      </a:accent1>
      <a:accent2>
        <a:srgbClr val="A5A284"/>
      </a:accent2>
      <a:accent3>
        <a:srgbClr val="D6D4B2"/>
      </a:accent3>
      <a:accent4>
        <a:srgbClr val="F5E6E4"/>
      </a:accent4>
      <a:accent5>
        <a:srgbClr val="FFFFFF"/>
      </a:accent5>
      <a:accent6>
        <a:srgbClr val="FFFFFF"/>
      </a:accent6>
      <a:hlink>
        <a:srgbClr val="1339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Office PowerPoint</Application>
  <PresentationFormat>On-screen Show (16:9)</PresentationFormat>
  <Paragraphs>172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Lexend Deca</vt:lpstr>
      <vt:lpstr>Lexend Deca Black</vt:lpstr>
      <vt:lpstr>Lexend Deca Medium</vt:lpstr>
      <vt:lpstr>Nunito Light</vt:lpstr>
      <vt:lpstr>PT Sans</vt:lpstr>
      <vt:lpstr>Bebas Neue</vt:lpstr>
      <vt:lpstr>Lexend Deca SemiBold</vt:lpstr>
      <vt:lpstr>Anaheim</vt:lpstr>
      <vt:lpstr>Arial</vt:lpstr>
      <vt:lpstr>Lexend Deca ExtraBold</vt:lpstr>
      <vt:lpstr>Lexend Deca Light</vt:lpstr>
      <vt:lpstr>Flying Airplane Theme by Slidesgo</vt:lpstr>
      <vt:lpstr>PowerPoint Presentation</vt:lpstr>
      <vt:lpstr>Team Members </vt:lpstr>
      <vt:lpstr>Submitted to</vt:lpstr>
      <vt:lpstr>table of contents</vt:lpstr>
      <vt:lpstr>Project Overview</vt:lpstr>
      <vt:lpstr>Different websites related to our Work</vt:lpstr>
      <vt:lpstr>WHY  WE CHOSE IT?</vt:lpstr>
      <vt:lpstr>vision</vt:lpstr>
      <vt:lpstr>Tentative Timeline</vt:lpstr>
      <vt:lpstr>Requirement gathering</vt:lpstr>
      <vt:lpstr>    Database design </vt:lpstr>
      <vt:lpstr>PowerPoint Presentation</vt:lpstr>
      <vt:lpstr>Technologies Used to Build the website</vt:lpstr>
      <vt:lpstr>   Testing   approach </vt:lpstr>
      <vt:lpstr>Deployment  </vt:lpstr>
      <vt:lpstr>Platform dashboards</vt:lpstr>
      <vt:lpstr>Website homepage</vt:lpstr>
      <vt:lpstr>dashboards</vt:lpstr>
      <vt:lpstr>limitations</vt:lpstr>
      <vt:lpstr>Future 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sharminbithi256@gmail.com</cp:lastModifiedBy>
  <cp:revision>1</cp:revision>
  <dcterms:modified xsi:type="dcterms:W3CDTF">2025-05-20T09:31:56Z</dcterms:modified>
</cp:coreProperties>
</file>